
<file path=[Content_Types].xml><?xml version="1.0" encoding="utf-8"?>
<Types xmlns="http://schemas.openxmlformats.org/package/2006/content-types">
  <Default ContentType="image/jpeg" Extension="jpg"/>
  <Default ContentType="application/vnd.openxmlformats-officedocument.vmlDrawing" Extension="vml"/>
  <Default ContentType="application/vnd.openxmlformats-officedocument.oleObject" Extension="bin"/>
  <Default ContentType="application/xml" Extension="xml"/>
  <Default ContentType="image/png" Extension="png"/>
  <Default ContentType="application/vnd.openxmlformats-package.relationships+xml" Extension="rels"/>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9.xml"/>
  <Override ContentType="application/vnd.openxmlformats-officedocument.presentationml.slideMaster+xml" PartName="/ppt/slideMasters/slideMaster18.xml"/>
  <Override ContentType="application/vnd.openxmlformats-officedocument.presentationml.slideMaster+xml" PartName="/ppt/slideMasters/slideMaster11.xml"/>
  <Override ContentType="application/vnd.openxmlformats-officedocument.presentationml.slideMaster+xml" PartName="/ppt/slideMasters/slideMaster13.xml"/>
  <Override ContentType="application/vnd.openxmlformats-officedocument.presentationml.slideMaster+xml" PartName="/ppt/slideMasters/slideMaster10.xml"/>
  <Override ContentType="application/vnd.openxmlformats-officedocument.presentationml.slideMaster+xml" PartName="/ppt/slideMasters/slideMaster15.xml"/>
  <Override ContentType="application/vnd.openxmlformats-officedocument.presentationml.slideMaster+xml" PartName="/ppt/slideMasters/slideMaster1.xml"/>
  <Override ContentType="application/vnd.openxmlformats-officedocument.presentationml.slideMaster+xml" PartName="/ppt/slideMasters/slideMaster7.xml"/>
  <Override ContentType="application/vnd.openxmlformats-officedocument.presentationml.slideMaster+xml" PartName="/ppt/slideMasters/slideMaster5.xml"/>
  <Override ContentType="application/vnd.openxmlformats-officedocument.presentationml.slideMaster+xml" PartName="/ppt/slideMasters/slideMaster8.xml"/>
  <Override ContentType="application/vnd.openxmlformats-officedocument.presentationml.slideMaster+xml" PartName="/ppt/slideMasters/slideMaster3.xml"/>
  <Override ContentType="application/vnd.openxmlformats-officedocument.presentationml.slideMaster+xml" PartName="/ppt/slideMasters/slideMaster19.xml"/>
  <Override ContentType="application/vnd.openxmlformats-officedocument.presentationml.slideMaster+xml" PartName="/ppt/slideMasters/slideMaster14.xml"/>
  <Override ContentType="application/vnd.openxmlformats-officedocument.presentationml.slideMaster+xml" PartName="/ppt/slideMasters/slideMaster17.xml"/>
  <Override ContentType="application/vnd.openxmlformats-officedocument.presentationml.slideMaster+xml" PartName="/ppt/slideMasters/slideMaster12.xml"/>
  <Override ContentType="application/vnd.openxmlformats-officedocument.presentationml.slideMaster+xml" PartName="/ppt/slideMasters/slideMaster16.xml"/>
  <Override ContentType="application/vnd.openxmlformats-officedocument.presentationml.slideMaster+xml" PartName="/ppt/slideMasters/slideMaster4.xml"/>
  <Override ContentType="application/vnd.openxmlformats-officedocument.presentationml.slideMaster+xml" PartName="/ppt/slideMasters/slideMaster6.xml"/>
  <Override ContentType="application/vnd.openxmlformats-officedocument.presentationml.slide+xml" PartName="/ppt/slides/slide12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48.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156.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36.xml"/>
  <Override ContentType="application/vnd.openxmlformats-officedocument.presentationml.slide+xml" PartName="/ppt/slides/slide154.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141.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18.xml"/>
  <Override ContentType="application/vnd.openxmlformats-officedocument.presentationml.slide+xml" PartName="/ppt/slides/slide142.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152.xml"/>
  <Override ContentType="application/vnd.openxmlformats-officedocument.presentationml.slide+xml" PartName="/ppt/slides/slide125.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31.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31.xml"/>
  <Override ContentType="application/vnd.openxmlformats-officedocument.presentationml.slide+xml" PartName="/ppt/slides/slide127.xml"/>
  <Override ContentType="application/vnd.openxmlformats-officedocument.presentationml.slide+xml" PartName="/ppt/slides/slide146.xml"/>
  <Override ContentType="application/vnd.openxmlformats-officedocument.presentationml.slide+xml" PartName="/ppt/slides/slide150.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15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57.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30.xml"/>
  <Override ContentType="application/vnd.openxmlformats-officedocument.presentationml.slide+xml" PartName="/ppt/slides/slide147.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11.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153.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149.xml"/>
  <Override ContentType="application/vnd.openxmlformats-officedocument.presentationml.slide+xml" PartName="/ppt/slides/slide49.xml"/>
  <Override ContentType="application/vnd.openxmlformats-officedocument.presentationml.slide+xml" PartName="/ppt/slides/slide124.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51.xml"/>
  <Override ContentType="application/vnd.openxmlformats-officedocument.presentationml.slide+xml" PartName="/ppt/slides/slide109.xml"/>
  <Override ContentType="application/vnd.openxmlformats-officedocument.presentationml.slide+xml" PartName="/ppt/slides/slide134.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43.xml"/>
  <Override ContentType="application/vnd.openxmlformats-officedocument.presentationml.slide+xml" PartName="/ppt/slides/slide117.xml"/>
  <Override ContentType="application/vnd.openxmlformats-officedocument.presentationml.slide+xml" PartName="/ppt/slides/slide145.xml"/>
  <Override ContentType="application/vnd.openxmlformats-officedocument.presentationml.slide+xml" PartName="/ppt/slides/slide132.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12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oleObject" PartName="/ppt/embeddings/oleObject13.bin"/>
  <Override ContentType="application/vnd.openxmlformats-officedocument.oleObject" PartName="/ppt/embeddings/oleObject9.bin"/>
  <Override ContentType="application/vnd.openxmlformats-officedocument.oleObject" PartName="/ppt/embeddings/oleObject6.bin"/>
  <Override ContentType="application/vnd.openxmlformats-officedocument.oleObject" PartName="/ppt/embeddings/oleObject15.bin"/>
  <Override ContentType="application/vnd.openxmlformats-officedocument.oleObject" PartName="/ppt/embeddings/oleObject4.bin"/>
  <Override ContentType="application/vnd.openxmlformats-officedocument.oleObject" PartName="/ppt/embeddings/oleObject1.bin"/>
  <Override ContentType="application/vnd.openxmlformats-officedocument.oleObject" PartName="/ppt/embeddings/oleObject11.bin"/>
  <Override ContentType="application/vnd.openxmlformats-officedocument.oleObject" PartName="/ppt/embeddings/oleObject8.bin"/>
  <Override ContentType="application/vnd.openxmlformats-officedocument.oleObject" PartName="/ppt/embeddings/oleObject14.bin"/>
  <Override ContentType="application/vnd.openxmlformats-officedocument.oleObject" PartName="/ppt/embeddings/oleObject12.bin"/>
  <Override ContentType="application/vnd.openxmlformats-officedocument.oleObject" PartName="/ppt/embeddings/oleObject3.bin"/>
  <Override ContentType="application/vnd.openxmlformats-officedocument.oleObject" PartName="/ppt/embeddings/oleObject5.bin"/>
  <Override ContentType="application/vnd.openxmlformats-officedocument.oleObject" PartName="/ppt/embeddings/oleObject7.bin"/>
  <Override ContentType="application/vnd.openxmlformats-officedocument.oleObject" PartName="/ppt/embeddings/oleObject16.bin"/>
  <Override ContentType="application/vnd.openxmlformats-officedocument.oleObject" PartName="/ppt/embeddings/oleObject2.bin"/>
  <Override ContentType="application/vnd.openxmlformats-officedocument.oleObject" PartName="/ppt/embeddings/oleObject10.bin"/>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theme+xml" PartName="/ppt/theme/theme1.xml"/>
  <Override ContentType="application/vnd.openxmlformats-officedocument.theme+xml" PartName="/ppt/theme/theme14.xml"/>
  <Override ContentType="application/vnd.openxmlformats-officedocument.theme+xml" PartName="/ppt/theme/theme6.xml"/>
  <Override ContentType="application/vnd.openxmlformats-officedocument.theme+xml" PartName="/ppt/theme/theme19.xml"/>
  <Override ContentType="application/vnd.openxmlformats-officedocument.theme+xml" PartName="/ppt/theme/theme3.xml"/>
  <Override ContentType="application/vnd.openxmlformats-officedocument.theme+xml" PartName="/ppt/theme/theme20.xml"/>
  <Override ContentType="application/vnd.openxmlformats-officedocument.theme+xml" PartName="/ppt/theme/theme17.xml"/>
  <Override ContentType="application/vnd.openxmlformats-officedocument.theme+xml" PartName="/ppt/theme/theme11.xml"/>
  <Override ContentType="application/vnd.openxmlformats-officedocument.theme+xml" PartName="/ppt/theme/theme5.xml"/>
  <Override ContentType="application/vnd.openxmlformats-officedocument.theme+xml" PartName="/ppt/theme/theme15.xml"/>
  <Override ContentType="application/vnd.openxmlformats-officedocument.theme+xml" PartName="/ppt/theme/theme9.xml"/>
  <Override ContentType="application/vnd.openxmlformats-officedocument.theme+xml" PartName="/ppt/theme/theme13.xml"/>
  <Override ContentType="application/vnd.openxmlformats-officedocument.theme+xml" PartName="/ppt/theme/theme7.xml"/>
  <Override ContentType="application/vnd.openxmlformats-officedocument.theme+xml" PartName="/ppt/theme/theme2.xml"/>
  <Override ContentType="application/vnd.openxmlformats-officedocument.theme+xml" PartName="/ppt/theme/theme4.xml"/>
  <Override ContentType="application/vnd.openxmlformats-officedocument.theme+xml" PartName="/ppt/theme/theme18.xml"/>
  <Override ContentType="application/vnd.openxmlformats-officedocument.theme+xml" PartName="/ppt/theme/theme8.xml"/>
  <Override ContentType="application/vnd.openxmlformats-officedocument.theme+xml" PartName="/ppt/theme/theme10.xml"/>
  <Override ContentType="application/vnd.openxmlformats-officedocument.theme+xml" PartName="/ppt/theme/theme16.xml"/>
  <Override ContentType="application/vnd.openxmlformats-officedocument.theme+xml" PartName="/ppt/theme/theme12.xml"/>
  <Override ContentType="application/vnd.openxmlformats-officedocument.presentationml.notesSlide+xml" PartName="/ppt/notesSlides/notesSlide67.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43.xml"/>
  <Override ContentType="application/vnd.openxmlformats-officedocument.presentationml.notesSlide+xml" PartName="/ppt/notesSlides/notesSlide151.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148.xml"/>
  <Override ContentType="application/vnd.openxmlformats-officedocument.presentationml.notesSlide+xml" PartName="/ppt/notesSlides/notesSlide39.xml"/>
  <Override ContentType="application/vnd.openxmlformats-officedocument.presentationml.notesSlide+xml" PartName="/ppt/notesSlides/notesSlide135.xml"/>
  <Override ContentType="application/vnd.openxmlformats-officedocument.presentationml.notesSlide+xml" PartName="/ppt/notesSlides/notesSlide137.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1.xml"/>
  <Override ContentType="application/vnd.openxmlformats-officedocument.presentationml.notesSlide+xml" PartName="/ppt/notesSlides/notesSlide153.xml"/>
  <Override ContentType="application/vnd.openxmlformats-officedocument.presentationml.notesSlide+xml" PartName="/ppt/notesSlides/notesSlide123.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15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5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150.xml"/>
  <Override ContentType="application/vnd.openxmlformats-officedocument.presentationml.notesSlide+xml" PartName="/ppt/notesSlides/notesSlide14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24.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52.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140.xml"/>
  <Override ContentType="application/vnd.openxmlformats-officedocument.presentationml.notesSlide+xml" PartName="/ppt/notesSlides/notesSlide154.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149.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139.xml"/>
  <Override ContentType="application/vnd.openxmlformats-officedocument.presentationml.notesSlide+xml" PartName="/ppt/notesSlides/notesSlide55.xml"/>
  <Override ContentType="application/vnd.openxmlformats-officedocument.presentationml.notesSlide+xml" PartName="/ppt/notesSlides/notesSlide156.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1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128.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45.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custom-properties+xml" PartName="/docProps/custom.xml"/>
  <Override ContentType="application/binary" PartName="/ppt/metadata"/>
  <Override ContentType="application/vnd.openxmlformats-officedocument.presentationml.notesMaster+xml" PartName="/ppt/notesMasters/notesMaster1.xml"/>
  <Override ContentType="application/vnd.openxmlformats-officedocument.presentationml.presProps+xml" PartName="/ppt/presProps.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showSpecialPlsOnTitleSld="0">
  <p:sldMasterIdLst>
    <p:sldMasterId id="2147483648" r:id="rId5"/>
    <p:sldMasterId id="2147483650" r:id="rId6"/>
    <p:sldMasterId id="2147483652" r:id="rId7"/>
    <p:sldMasterId id="2147483654" r:id="rId8"/>
    <p:sldMasterId id="2147483657" r:id="rId9"/>
    <p:sldMasterId id="2147483659" r:id="rId10"/>
    <p:sldMasterId id="2147483661" r:id="rId11"/>
    <p:sldMasterId id="2147483663" r:id="rId12"/>
    <p:sldMasterId id="2147483664" r:id="rId13"/>
    <p:sldMasterId id="2147483666" r:id="rId14"/>
    <p:sldMasterId id="2147483668" r:id="rId15"/>
    <p:sldMasterId id="2147483670" r:id="rId16"/>
    <p:sldMasterId id="2147483672" r:id="rId17"/>
    <p:sldMasterId id="2147483674" r:id="rId18"/>
    <p:sldMasterId id="2147483676" r:id="rId19"/>
    <p:sldMasterId id="2147483678" r:id="rId20"/>
    <p:sldMasterId id="2147483680" r:id="rId21"/>
    <p:sldMasterId id="2147483682" r:id="rId22"/>
    <p:sldMasterId id="2147483684" r:id="rId23"/>
  </p:sldMasterIdLst>
  <p:notesMasterIdLst>
    <p:notesMasterId r:id="rId24"/>
  </p:notesMasterIdLst>
  <p:sldIdLst>
    <p:sldId id="256" r:id="rId25"/>
    <p:sldId id="257" r:id="rId26"/>
    <p:sldId id="258" r:id="rId27"/>
    <p:sldId id="259" r:id="rId28"/>
    <p:sldId id="260" r:id="rId29"/>
    <p:sldId id="261" r:id="rId30"/>
    <p:sldId id="262" r:id="rId31"/>
    <p:sldId id="263" r:id="rId32"/>
    <p:sldId id="264" r:id="rId33"/>
    <p:sldId id="265" r:id="rId34"/>
    <p:sldId id="266" r:id="rId35"/>
    <p:sldId id="267" r:id="rId36"/>
    <p:sldId id="268" r:id="rId37"/>
    <p:sldId id="269" r:id="rId38"/>
    <p:sldId id="270" r:id="rId39"/>
    <p:sldId id="271" r:id="rId40"/>
    <p:sldId id="272" r:id="rId41"/>
    <p:sldId id="273" r:id="rId42"/>
    <p:sldId id="274" r:id="rId43"/>
    <p:sldId id="275" r:id="rId44"/>
    <p:sldId id="276" r:id="rId45"/>
    <p:sldId id="277" r:id="rId46"/>
    <p:sldId id="278" r:id="rId47"/>
    <p:sldId id="279" r:id="rId48"/>
    <p:sldId id="280" r:id="rId49"/>
    <p:sldId id="281" r:id="rId50"/>
    <p:sldId id="282" r:id="rId51"/>
    <p:sldId id="283" r:id="rId52"/>
    <p:sldId id="284" r:id="rId53"/>
    <p:sldId id="285" r:id="rId54"/>
    <p:sldId id="286" r:id="rId55"/>
    <p:sldId id="287" r:id="rId56"/>
    <p:sldId id="288" r:id="rId57"/>
    <p:sldId id="289" r:id="rId58"/>
    <p:sldId id="290" r:id="rId59"/>
    <p:sldId id="291" r:id="rId60"/>
    <p:sldId id="292" r:id="rId61"/>
    <p:sldId id="293" r:id="rId62"/>
    <p:sldId id="294" r:id="rId63"/>
    <p:sldId id="295" r:id="rId64"/>
    <p:sldId id="296" r:id="rId65"/>
    <p:sldId id="297" r:id="rId66"/>
    <p:sldId id="298" r:id="rId67"/>
    <p:sldId id="299" r:id="rId68"/>
    <p:sldId id="300" r:id="rId69"/>
    <p:sldId id="301" r:id="rId70"/>
    <p:sldId id="302" r:id="rId71"/>
    <p:sldId id="303" r:id="rId72"/>
    <p:sldId id="304" r:id="rId73"/>
    <p:sldId id="305" r:id="rId74"/>
    <p:sldId id="306" r:id="rId75"/>
    <p:sldId id="307" r:id="rId76"/>
    <p:sldId id="308" r:id="rId77"/>
    <p:sldId id="309" r:id="rId78"/>
    <p:sldId id="310" r:id="rId79"/>
    <p:sldId id="311" r:id="rId80"/>
    <p:sldId id="312" r:id="rId81"/>
    <p:sldId id="313" r:id="rId82"/>
    <p:sldId id="314" r:id="rId83"/>
    <p:sldId id="315" r:id="rId84"/>
    <p:sldId id="316" r:id="rId85"/>
    <p:sldId id="317" r:id="rId86"/>
    <p:sldId id="318" r:id="rId87"/>
    <p:sldId id="319" r:id="rId88"/>
    <p:sldId id="320" r:id="rId89"/>
    <p:sldId id="321" r:id="rId90"/>
    <p:sldId id="322" r:id="rId91"/>
    <p:sldId id="323" r:id="rId92"/>
    <p:sldId id="324" r:id="rId93"/>
    <p:sldId id="325" r:id="rId94"/>
    <p:sldId id="326" r:id="rId95"/>
    <p:sldId id="327" r:id="rId96"/>
    <p:sldId id="328" r:id="rId97"/>
    <p:sldId id="329" r:id="rId98"/>
    <p:sldId id="330" r:id="rId99"/>
    <p:sldId id="331" r:id="rId100"/>
    <p:sldId id="332" r:id="rId101"/>
    <p:sldId id="333" r:id="rId102"/>
    <p:sldId id="334" r:id="rId103"/>
    <p:sldId id="335" r:id="rId104"/>
    <p:sldId id="336" r:id="rId105"/>
    <p:sldId id="337" r:id="rId106"/>
    <p:sldId id="338" r:id="rId107"/>
    <p:sldId id="339" r:id="rId108"/>
    <p:sldId id="340" r:id="rId109"/>
    <p:sldId id="341" r:id="rId110"/>
    <p:sldId id="342" r:id="rId111"/>
    <p:sldId id="343" r:id="rId112"/>
    <p:sldId id="344" r:id="rId113"/>
    <p:sldId id="345" r:id="rId114"/>
    <p:sldId id="346" r:id="rId115"/>
    <p:sldId id="347" r:id="rId116"/>
    <p:sldId id="348" r:id="rId117"/>
    <p:sldId id="349" r:id="rId118"/>
    <p:sldId id="350" r:id="rId119"/>
    <p:sldId id="351" r:id="rId120"/>
    <p:sldId id="352" r:id="rId121"/>
    <p:sldId id="353" r:id="rId122"/>
    <p:sldId id="354" r:id="rId123"/>
    <p:sldId id="355" r:id="rId124"/>
    <p:sldId id="356" r:id="rId125"/>
    <p:sldId id="357" r:id="rId126"/>
    <p:sldId id="358" r:id="rId127"/>
    <p:sldId id="359" r:id="rId128"/>
    <p:sldId id="360" r:id="rId129"/>
    <p:sldId id="361" r:id="rId130"/>
    <p:sldId id="362" r:id="rId131"/>
    <p:sldId id="363" r:id="rId132"/>
    <p:sldId id="364" r:id="rId133"/>
    <p:sldId id="365" r:id="rId134"/>
    <p:sldId id="366" r:id="rId135"/>
    <p:sldId id="367" r:id="rId136"/>
    <p:sldId id="368" r:id="rId137"/>
    <p:sldId id="369" r:id="rId138"/>
    <p:sldId id="370" r:id="rId139"/>
    <p:sldId id="371" r:id="rId140"/>
    <p:sldId id="372" r:id="rId141"/>
    <p:sldId id="373" r:id="rId142"/>
    <p:sldId id="374" r:id="rId143"/>
    <p:sldId id="375" r:id="rId144"/>
    <p:sldId id="376" r:id="rId145"/>
    <p:sldId id="377" r:id="rId146"/>
    <p:sldId id="378" r:id="rId147"/>
    <p:sldId id="379" r:id="rId148"/>
    <p:sldId id="380" r:id="rId149"/>
    <p:sldId id="381" r:id="rId150"/>
    <p:sldId id="382" r:id="rId151"/>
    <p:sldId id="383" r:id="rId152"/>
    <p:sldId id="384" r:id="rId153"/>
    <p:sldId id="385" r:id="rId154"/>
    <p:sldId id="386" r:id="rId155"/>
    <p:sldId id="387" r:id="rId156"/>
    <p:sldId id="388" r:id="rId157"/>
    <p:sldId id="389" r:id="rId158"/>
    <p:sldId id="390" r:id="rId159"/>
    <p:sldId id="391" r:id="rId160"/>
    <p:sldId id="392" r:id="rId161"/>
    <p:sldId id="393" r:id="rId162"/>
    <p:sldId id="394" r:id="rId163"/>
    <p:sldId id="395" r:id="rId164"/>
    <p:sldId id="396" r:id="rId165"/>
    <p:sldId id="397" r:id="rId166"/>
    <p:sldId id="398" r:id="rId167"/>
    <p:sldId id="399" r:id="rId168"/>
    <p:sldId id="400" r:id="rId169"/>
    <p:sldId id="401" r:id="rId170"/>
    <p:sldId id="402" r:id="rId171"/>
    <p:sldId id="403" r:id="rId172"/>
    <p:sldId id="404" r:id="rId173"/>
    <p:sldId id="405" r:id="rId174"/>
    <p:sldId id="406" r:id="rId175"/>
    <p:sldId id="407" r:id="rId176"/>
    <p:sldId id="408" r:id="rId177"/>
    <p:sldId id="409" r:id="rId178"/>
    <p:sldId id="410" r:id="rId179"/>
    <p:sldId id="411" r:id="rId180"/>
    <p:sldId id="412" r:id="rId181"/>
  </p:sldIdLst>
  <p:sldSz cy="6858000" cx="9144000"/>
  <p:notesSz cx="9928225" cy="6797675"/>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 uri="http://customooxmlschemas.google.com/">
      <go:slidesCustomData xmlns:go="http://customooxmlschemas.google.com/" r:id="rId182" roundtripDataSignature="AMtx7mgiMYkuQAatHSY1mSIOd0+EHXXOv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B70AFBCD-31BA-451E-9527-5ED323E46C15}">
  <a:tblStyle styleId="{B70AFBCD-31BA-451E-9527-5ED323E46C15}"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16.xml"/><Relationship Id="rId42" Type="http://schemas.openxmlformats.org/officeDocument/2006/relationships/slide" Target="slides/slide18.xml"/><Relationship Id="rId41" Type="http://schemas.openxmlformats.org/officeDocument/2006/relationships/slide" Target="slides/slide17.xml"/><Relationship Id="rId44" Type="http://schemas.openxmlformats.org/officeDocument/2006/relationships/slide" Target="slides/slide20.xml"/><Relationship Id="rId43" Type="http://schemas.openxmlformats.org/officeDocument/2006/relationships/slide" Target="slides/slide19.xml"/><Relationship Id="rId46" Type="http://schemas.openxmlformats.org/officeDocument/2006/relationships/slide" Target="slides/slide22.xml"/><Relationship Id="rId45" Type="http://schemas.openxmlformats.org/officeDocument/2006/relationships/slide" Target="slides/slide21.xml"/><Relationship Id="rId107" Type="http://schemas.openxmlformats.org/officeDocument/2006/relationships/slide" Target="slides/slide83.xml"/><Relationship Id="rId106" Type="http://schemas.openxmlformats.org/officeDocument/2006/relationships/slide" Target="slides/slide82.xml"/><Relationship Id="rId105" Type="http://schemas.openxmlformats.org/officeDocument/2006/relationships/slide" Target="slides/slide81.xml"/><Relationship Id="rId104" Type="http://schemas.openxmlformats.org/officeDocument/2006/relationships/slide" Target="slides/slide80.xml"/><Relationship Id="rId109" Type="http://schemas.openxmlformats.org/officeDocument/2006/relationships/slide" Target="slides/slide85.xml"/><Relationship Id="rId108" Type="http://schemas.openxmlformats.org/officeDocument/2006/relationships/slide" Target="slides/slide84.xml"/><Relationship Id="rId48" Type="http://schemas.openxmlformats.org/officeDocument/2006/relationships/slide" Target="slides/slide24.xml"/><Relationship Id="rId47" Type="http://schemas.openxmlformats.org/officeDocument/2006/relationships/slide" Target="slides/slide23.xml"/><Relationship Id="rId49" Type="http://schemas.openxmlformats.org/officeDocument/2006/relationships/slide" Target="slides/slide25.xml"/><Relationship Id="rId103" Type="http://schemas.openxmlformats.org/officeDocument/2006/relationships/slide" Target="slides/slide79.xml"/><Relationship Id="rId102" Type="http://schemas.openxmlformats.org/officeDocument/2006/relationships/slide" Target="slides/slide78.xml"/><Relationship Id="rId101" Type="http://schemas.openxmlformats.org/officeDocument/2006/relationships/slide" Target="slides/slide77.xml"/><Relationship Id="rId100" Type="http://schemas.openxmlformats.org/officeDocument/2006/relationships/slide" Target="slides/slide76.xml"/><Relationship Id="rId31" Type="http://schemas.openxmlformats.org/officeDocument/2006/relationships/slide" Target="slides/slide7.xml"/><Relationship Id="rId30" Type="http://schemas.openxmlformats.org/officeDocument/2006/relationships/slide" Target="slides/slide6.xml"/><Relationship Id="rId33" Type="http://schemas.openxmlformats.org/officeDocument/2006/relationships/slide" Target="slides/slide9.xml"/><Relationship Id="rId32" Type="http://schemas.openxmlformats.org/officeDocument/2006/relationships/slide" Target="slides/slide8.xml"/><Relationship Id="rId182" Type="http://customschemas.google.com/relationships/presentationmetadata" Target="metadata"/><Relationship Id="rId35" Type="http://schemas.openxmlformats.org/officeDocument/2006/relationships/slide" Target="slides/slide11.xml"/><Relationship Id="rId181" Type="http://schemas.openxmlformats.org/officeDocument/2006/relationships/slide" Target="slides/slide157.xml"/><Relationship Id="rId34" Type="http://schemas.openxmlformats.org/officeDocument/2006/relationships/slide" Target="slides/slide10.xml"/><Relationship Id="rId180" Type="http://schemas.openxmlformats.org/officeDocument/2006/relationships/slide" Target="slides/slide156.xml"/><Relationship Id="rId37" Type="http://schemas.openxmlformats.org/officeDocument/2006/relationships/slide" Target="slides/slide13.xml"/><Relationship Id="rId176" Type="http://schemas.openxmlformats.org/officeDocument/2006/relationships/slide" Target="slides/slide152.xml"/><Relationship Id="rId36" Type="http://schemas.openxmlformats.org/officeDocument/2006/relationships/slide" Target="slides/slide12.xml"/><Relationship Id="rId175" Type="http://schemas.openxmlformats.org/officeDocument/2006/relationships/slide" Target="slides/slide151.xml"/><Relationship Id="rId39" Type="http://schemas.openxmlformats.org/officeDocument/2006/relationships/slide" Target="slides/slide15.xml"/><Relationship Id="rId174" Type="http://schemas.openxmlformats.org/officeDocument/2006/relationships/slide" Target="slides/slide150.xml"/><Relationship Id="rId38" Type="http://schemas.openxmlformats.org/officeDocument/2006/relationships/slide" Target="slides/slide14.xml"/><Relationship Id="rId173" Type="http://schemas.openxmlformats.org/officeDocument/2006/relationships/slide" Target="slides/slide149.xml"/><Relationship Id="rId179" Type="http://schemas.openxmlformats.org/officeDocument/2006/relationships/slide" Target="slides/slide155.xml"/><Relationship Id="rId178" Type="http://schemas.openxmlformats.org/officeDocument/2006/relationships/slide" Target="slides/slide154.xml"/><Relationship Id="rId177" Type="http://schemas.openxmlformats.org/officeDocument/2006/relationships/slide" Target="slides/slide153.xml"/><Relationship Id="rId20" Type="http://schemas.openxmlformats.org/officeDocument/2006/relationships/slideMaster" Target="slideMasters/slideMaster16.xml"/><Relationship Id="rId22" Type="http://schemas.openxmlformats.org/officeDocument/2006/relationships/slideMaster" Target="slideMasters/slideMaster18.xml"/><Relationship Id="rId21" Type="http://schemas.openxmlformats.org/officeDocument/2006/relationships/slideMaster" Target="slideMasters/slideMaster17.xml"/><Relationship Id="rId24" Type="http://schemas.openxmlformats.org/officeDocument/2006/relationships/notesMaster" Target="notesMasters/notesMaster1.xml"/><Relationship Id="rId23" Type="http://schemas.openxmlformats.org/officeDocument/2006/relationships/slideMaster" Target="slideMasters/slideMaster19.xml"/><Relationship Id="rId129" Type="http://schemas.openxmlformats.org/officeDocument/2006/relationships/slide" Target="slides/slide105.xml"/><Relationship Id="rId128" Type="http://schemas.openxmlformats.org/officeDocument/2006/relationships/slide" Target="slides/slide104.xml"/><Relationship Id="rId127" Type="http://schemas.openxmlformats.org/officeDocument/2006/relationships/slide" Target="slides/slide103.xml"/><Relationship Id="rId126" Type="http://schemas.openxmlformats.org/officeDocument/2006/relationships/slide" Target="slides/slide102.xml"/><Relationship Id="rId26" Type="http://schemas.openxmlformats.org/officeDocument/2006/relationships/slide" Target="slides/slide2.xml"/><Relationship Id="rId121" Type="http://schemas.openxmlformats.org/officeDocument/2006/relationships/slide" Target="slides/slide97.xml"/><Relationship Id="rId25" Type="http://schemas.openxmlformats.org/officeDocument/2006/relationships/slide" Target="slides/slide1.xml"/><Relationship Id="rId120" Type="http://schemas.openxmlformats.org/officeDocument/2006/relationships/slide" Target="slides/slide96.xml"/><Relationship Id="rId28" Type="http://schemas.openxmlformats.org/officeDocument/2006/relationships/slide" Target="slides/slide4.xml"/><Relationship Id="rId27" Type="http://schemas.openxmlformats.org/officeDocument/2006/relationships/slide" Target="slides/slide3.xml"/><Relationship Id="rId125" Type="http://schemas.openxmlformats.org/officeDocument/2006/relationships/slide" Target="slides/slide101.xml"/><Relationship Id="rId29" Type="http://schemas.openxmlformats.org/officeDocument/2006/relationships/slide" Target="slides/slide5.xml"/><Relationship Id="rId124" Type="http://schemas.openxmlformats.org/officeDocument/2006/relationships/slide" Target="slides/slide100.xml"/><Relationship Id="rId123" Type="http://schemas.openxmlformats.org/officeDocument/2006/relationships/slide" Target="slides/slide99.xml"/><Relationship Id="rId122" Type="http://schemas.openxmlformats.org/officeDocument/2006/relationships/slide" Target="slides/slide98.xml"/><Relationship Id="rId95" Type="http://schemas.openxmlformats.org/officeDocument/2006/relationships/slide" Target="slides/slide71.xml"/><Relationship Id="rId94" Type="http://schemas.openxmlformats.org/officeDocument/2006/relationships/slide" Target="slides/slide70.xml"/><Relationship Id="rId97" Type="http://schemas.openxmlformats.org/officeDocument/2006/relationships/slide" Target="slides/slide73.xml"/><Relationship Id="rId96" Type="http://schemas.openxmlformats.org/officeDocument/2006/relationships/slide" Target="slides/slide72.xml"/><Relationship Id="rId11" Type="http://schemas.openxmlformats.org/officeDocument/2006/relationships/slideMaster" Target="slideMasters/slideMaster7.xml"/><Relationship Id="rId99" Type="http://schemas.openxmlformats.org/officeDocument/2006/relationships/slide" Target="slides/slide75.xml"/><Relationship Id="rId10" Type="http://schemas.openxmlformats.org/officeDocument/2006/relationships/slideMaster" Target="slideMasters/slideMaster6.xml"/><Relationship Id="rId98" Type="http://schemas.openxmlformats.org/officeDocument/2006/relationships/slide" Target="slides/slide74.xml"/><Relationship Id="rId13" Type="http://schemas.openxmlformats.org/officeDocument/2006/relationships/slideMaster" Target="slideMasters/slideMaster9.xml"/><Relationship Id="rId12" Type="http://schemas.openxmlformats.org/officeDocument/2006/relationships/slideMaster" Target="slideMasters/slideMaster8.xml"/><Relationship Id="rId91" Type="http://schemas.openxmlformats.org/officeDocument/2006/relationships/slide" Target="slides/slide67.xml"/><Relationship Id="rId90" Type="http://schemas.openxmlformats.org/officeDocument/2006/relationships/slide" Target="slides/slide66.xml"/><Relationship Id="rId93" Type="http://schemas.openxmlformats.org/officeDocument/2006/relationships/slide" Target="slides/slide69.xml"/><Relationship Id="rId92" Type="http://schemas.openxmlformats.org/officeDocument/2006/relationships/slide" Target="slides/slide68.xml"/><Relationship Id="rId118" Type="http://schemas.openxmlformats.org/officeDocument/2006/relationships/slide" Target="slides/slide94.xml"/><Relationship Id="rId117" Type="http://schemas.openxmlformats.org/officeDocument/2006/relationships/slide" Target="slides/slide93.xml"/><Relationship Id="rId116" Type="http://schemas.openxmlformats.org/officeDocument/2006/relationships/slide" Target="slides/slide92.xml"/><Relationship Id="rId115" Type="http://schemas.openxmlformats.org/officeDocument/2006/relationships/slide" Target="slides/slide91.xml"/><Relationship Id="rId119" Type="http://schemas.openxmlformats.org/officeDocument/2006/relationships/slide" Target="slides/slide95.xml"/><Relationship Id="rId15" Type="http://schemas.openxmlformats.org/officeDocument/2006/relationships/slideMaster" Target="slideMasters/slideMaster11.xml"/><Relationship Id="rId110" Type="http://schemas.openxmlformats.org/officeDocument/2006/relationships/slide" Target="slides/slide86.xml"/><Relationship Id="rId14" Type="http://schemas.openxmlformats.org/officeDocument/2006/relationships/slideMaster" Target="slideMasters/slideMaster10.xml"/><Relationship Id="rId17" Type="http://schemas.openxmlformats.org/officeDocument/2006/relationships/slideMaster" Target="slideMasters/slideMaster13.xml"/><Relationship Id="rId16" Type="http://schemas.openxmlformats.org/officeDocument/2006/relationships/slideMaster" Target="slideMasters/slideMaster12.xml"/><Relationship Id="rId19" Type="http://schemas.openxmlformats.org/officeDocument/2006/relationships/slideMaster" Target="slideMasters/slideMaster15.xml"/><Relationship Id="rId114" Type="http://schemas.openxmlformats.org/officeDocument/2006/relationships/slide" Target="slides/slide90.xml"/><Relationship Id="rId18" Type="http://schemas.openxmlformats.org/officeDocument/2006/relationships/slideMaster" Target="slideMasters/slideMaster14.xml"/><Relationship Id="rId113" Type="http://schemas.openxmlformats.org/officeDocument/2006/relationships/slide" Target="slides/slide89.xml"/><Relationship Id="rId112" Type="http://schemas.openxmlformats.org/officeDocument/2006/relationships/slide" Target="slides/slide88.xml"/><Relationship Id="rId111" Type="http://schemas.openxmlformats.org/officeDocument/2006/relationships/slide" Target="slides/slide87.xml"/><Relationship Id="rId84" Type="http://schemas.openxmlformats.org/officeDocument/2006/relationships/slide" Target="slides/slide60.xml"/><Relationship Id="rId83" Type="http://schemas.openxmlformats.org/officeDocument/2006/relationships/slide" Target="slides/slide59.xml"/><Relationship Id="rId86" Type="http://schemas.openxmlformats.org/officeDocument/2006/relationships/slide" Target="slides/slide62.xml"/><Relationship Id="rId85" Type="http://schemas.openxmlformats.org/officeDocument/2006/relationships/slide" Target="slides/slide61.xml"/><Relationship Id="rId88" Type="http://schemas.openxmlformats.org/officeDocument/2006/relationships/slide" Target="slides/slide64.xml"/><Relationship Id="rId150" Type="http://schemas.openxmlformats.org/officeDocument/2006/relationships/slide" Target="slides/slide126.xml"/><Relationship Id="rId87" Type="http://schemas.openxmlformats.org/officeDocument/2006/relationships/slide" Target="slides/slide63.xml"/><Relationship Id="rId89" Type="http://schemas.openxmlformats.org/officeDocument/2006/relationships/slide" Target="slides/slide65.xml"/><Relationship Id="rId80" Type="http://schemas.openxmlformats.org/officeDocument/2006/relationships/slide" Target="slides/slide56.xml"/><Relationship Id="rId82" Type="http://schemas.openxmlformats.org/officeDocument/2006/relationships/slide" Target="slides/slide58.xml"/><Relationship Id="rId81" Type="http://schemas.openxmlformats.org/officeDocument/2006/relationships/slide" Target="slides/slide57.xml"/><Relationship Id="rId1" Type="http://schemas.openxmlformats.org/officeDocument/2006/relationships/theme" Target="theme/theme15.xml"/><Relationship Id="rId2" Type="http://schemas.openxmlformats.org/officeDocument/2006/relationships/viewProps" Target="viewProps.xml"/><Relationship Id="rId3" Type="http://schemas.openxmlformats.org/officeDocument/2006/relationships/presProps" Target="presProps.xml"/><Relationship Id="rId149" Type="http://schemas.openxmlformats.org/officeDocument/2006/relationships/slide" Target="slides/slide125.xml"/><Relationship Id="rId4" Type="http://schemas.openxmlformats.org/officeDocument/2006/relationships/tableStyles" Target="tableStyles.xml"/><Relationship Id="rId148" Type="http://schemas.openxmlformats.org/officeDocument/2006/relationships/slide" Target="slides/slide124.xml"/><Relationship Id="rId9" Type="http://schemas.openxmlformats.org/officeDocument/2006/relationships/slideMaster" Target="slideMasters/slideMaster5.xml"/><Relationship Id="rId143" Type="http://schemas.openxmlformats.org/officeDocument/2006/relationships/slide" Target="slides/slide119.xml"/><Relationship Id="rId142" Type="http://schemas.openxmlformats.org/officeDocument/2006/relationships/slide" Target="slides/slide118.xml"/><Relationship Id="rId141" Type="http://schemas.openxmlformats.org/officeDocument/2006/relationships/slide" Target="slides/slide117.xml"/><Relationship Id="rId140" Type="http://schemas.openxmlformats.org/officeDocument/2006/relationships/slide" Target="slides/slide116.xml"/><Relationship Id="rId5" Type="http://schemas.openxmlformats.org/officeDocument/2006/relationships/slideMaster" Target="slideMasters/slideMaster1.xml"/><Relationship Id="rId147" Type="http://schemas.openxmlformats.org/officeDocument/2006/relationships/slide" Target="slides/slide123.xml"/><Relationship Id="rId6" Type="http://schemas.openxmlformats.org/officeDocument/2006/relationships/slideMaster" Target="slideMasters/slideMaster2.xml"/><Relationship Id="rId146" Type="http://schemas.openxmlformats.org/officeDocument/2006/relationships/slide" Target="slides/slide122.xml"/><Relationship Id="rId7" Type="http://schemas.openxmlformats.org/officeDocument/2006/relationships/slideMaster" Target="slideMasters/slideMaster3.xml"/><Relationship Id="rId145" Type="http://schemas.openxmlformats.org/officeDocument/2006/relationships/slide" Target="slides/slide121.xml"/><Relationship Id="rId8" Type="http://schemas.openxmlformats.org/officeDocument/2006/relationships/slideMaster" Target="slideMasters/slideMaster4.xml"/><Relationship Id="rId144" Type="http://schemas.openxmlformats.org/officeDocument/2006/relationships/slide" Target="slides/slide120.xml"/><Relationship Id="rId73" Type="http://schemas.openxmlformats.org/officeDocument/2006/relationships/slide" Target="slides/slide49.xml"/><Relationship Id="rId72" Type="http://schemas.openxmlformats.org/officeDocument/2006/relationships/slide" Target="slides/slide48.xml"/><Relationship Id="rId75" Type="http://schemas.openxmlformats.org/officeDocument/2006/relationships/slide" Target="slides/slide51.xml"/><Relationship Id="rId74" Type="http://schemas.openxmlformats.org/officeDocument/2006/relationships/slide" Target="slides/slide50.xml"/><Relationship Id="rId77" Type="http://schemas.openxmlformats.org/officeDocument/2006/relationships/slide" Target="slides/slide53.xml"/><Relationship Id="rId76" Type="http://schemas.openxmlformats.org/officeDocument/2006/relationships/slide" Target="slides/slide52.xml"/><Relationship Id="rId79" Type="http://schemas.openxmlformats.org/officeDocument/2006/relationships/slide" Target="slides/slide55.xml"/><Relationship Id="rId78" Type="http://schemas.openxmlformats.org/officeDocument/2006/relationships/slide" Target="slides/slide54.xml"/><Relationship Id="rId71" Type="http://schemas.openxmlformats.org/officeDocument/2006/relationships/slide" Target="slides/slide47.xml"/><Relationship Id="rId70" Type="http://schemas.openxmlformats.org/officeDocument/2006/relationships/slide" Target="slides/slide46.xml"/><Relationship Id="rId139" Type="http://schemas.openxmlformats.org/officeDocument/2006/relationships/slide" Target="slides/slide115.xml"/><Relationship Id="rId138" Type="http://schemas.openxmlformats.org/officeDocument/2006/relationships/slide" Target="slides/slide114.xml"/><Relationship Id="rId137" Type="http://schemas.openxmlformats.org/officeDocument/2006/relationships/slide" Target="slides/slide113.xml"/><Relationship Id="rId132" Type="http://schemas.openxmlformats.org/officeDocument/2006/relationships/slide" Target="slides/slide108.xml"/><Relationship Id="rId131" Type="http://schemas.openxmlformats.org/officeDocument/2006/relationships/slide" Target="slides/slide107.xml"/><Relationship Id="rId130" Type="http://schemas.openxmlformats.org/officeDocument/2006/relationships/slide" Target="slides/slide106.xml"/><Relationship Id="rId136" Type="http://schemas.openxmlformats.org/officeDocument/2006/relationships/slide" Target="slides/slide112.xml"/><Relationship Id="rId135" Type="http://schemas.openxmlformats.org/officeDocument/2006/relationships/slide" Target="slides/slide111.xml"/><Relationship Id="rId134" Type="http://schemas.openxmlformats.org/officeDocument/2006/relationships/slide" Target="slides/slide110.xml"/><Relationship Id="rId133" Type="http://schemas.openxmlformats.org/officeDocument/2006/relationships/slide" Target="slides/slide109.xml"/><Relationship Id="rId62" Type="http://schemas.openxmlformats.org/officeDocument/2006/relationships/slide" Target="slides/slide38.xml"/><Relationship Id="rId61" Type="http://schemas.openxmlformats.org/officeDocument/2006/relationships/slide" Target="slides/slide37.xml"/><Relationship Id="rId64" Type="http://schemas.openxmlformats.org/officeDocument/2006/relationships/slide" Target="slides/slide40.xml"/><Relationship Id="rId63" Type="http://schemas.openxmlformats.org/officeDocument/2006/relationships/slide" Target="slides/slide39.xml"/><Relationship Id="rId66" Type="http://schemas.openxmlformats.org/officeDocument/2006/relationships/slide" Target="slides/slide42.xml"/><Relationship Id="rId172" Type="http://schemas.openxmlformats.org/officeDocument/2006/relationships/slide" Target="slides/slide148.xml"/><Relationship Id="rId65" Type="http://schemas.openxmlformats.org/officeDocument/2006/relationships/slide" Target="slides/slide41.xml"/><Relationship Id="rId171" Type="http://schemas.openxmlformats.org/officeDocument/2006/relationships/slide" Target="slides/slide147.xml"/><Relationship Id="rId68" Type="http://schemas.openxmlformats.org/officeDocument/2006/relationships/slide" Target="slides/slide44.xml"/><Relationship Id="rId170" Type="http://schemas.openxmlformats.org/officeDocument/2006/relationships/slide" Target="slides/slide146.xml"/><Relationship Id="rId67" Type="http://schemas.openxmlformats.org/officeDocument/2006/relationships/slide" Target="slides/slide43.xml"/><Relationship Id="rId60" Type="http://schemas.openxmlformats.org/officeDocument/2006/relationships/slide" Target="slides/slide36.xml"/><Relationship Id="rId165" Type="http://schemas.openxmlformats.org/officeDocument/2006/relationships/slide" Target="slides/slide141.xml"/><Relationship Id="rId69" Type="http://schemas.openxmlformats.org/officeDocument/2006/relationships/slide" Target="slides/slide45.xml"/><Relationship Id="rId164" Type="http://schemas.openxmlformats.org/officeDocument/2006/relationships/slide" Target="slides/slide140.xml"/><Relationship Id="rId163" Type="http://schemas.openxmlformats.org/officeDocument/2006/relationships/slide" Target="slides/slide139.xml"/><Relationship Id="rId162" Type="http://schemas.openxmlformats.org/officeDocument/2006/relationships/slide" Target="slides/slide138.xml"/><Relationship Id="rId169" Type="http://schemas.openxmlformats.org/officeDocument/2006/relationships/slide" Target="slides/slide145.xml"/><Relationship Id="rId168" Type="http://schemas.openxmlformats.org/officeDocument/2006/relationships/slide" Target="slides/slide144.xml"/><Relationship Id="rId167" Type="http://schemas.openxmlformats.org/officeDocument/2006/relationships/slide" Target="slides/slide143.xml"/><Relationship Id="rId166" Type="http://schemas.openxmlformats.org/officeDocument/2006/relationships/slide" Target="slides/slide142.xml"/><Relationship Id="rId51" Type="http://schemas.openxmlformats.org/officeDocument/2006/relationships/slide" Target="slides/slide27.xml"/><Relationship Id="rId50" Type="http://schemas.openxmlformats.org/officeDocument/2006/relationships/slide" Target="slides/slide26.xml"/><Relationship Id="rId53" Type="http://schemas.openxmlformats.org/officeDocument/2006/relationships/slide" Target="slides/slide29.xml"/><Relationship Id="rId52" Type="http://schemas.openxmlformats.org/officeDocument/2006/relationships/slide" Target="slides/slide28.xml"/><Relationship Id="rId55" Type="http://schemas.openxmlformats.org/officeDocument/2006/relationships/slide" Target="slides/slide31.xml"/><Relationship Id="rId161" Type="http://schemas.openxmlformats.org/officeDocument/2006/relationships/slide" Target="slides/slide137.xml"/><Relationship Id="rId54" Type="http://schemas.openxmlformats.org/officeDocument/2006/relationships/slide" Target="slides/slide30.xml"/><Relationship Id="rId160" Type="http://schemas.openxmlformats.org/officeDocument/2006/relationships/slide" Target="slides/slide136.xml"/><Relationship Id="rId57" Type="http://schemas.openxmlformats.org/officeDocument/2006/relationships/slide" Target="slides/slide33.xml"/><Relationship Id="rId56" Type="http://schemas.openxmlformats.org/officeDocument/2006/relationships/slide" Target="slides/slide32.xml"/><Relationship Id="rId159" Type="http://schemas.openxmlformats.org/officeDocument/2006/relationships/slide" Target="slides/slide135.xml"/><Relationship Id="rId59" Type="http://schemas.openxmlformats.org/officeDocument/2006/relationships/slide" Target="slides/slide35.xml"/><Relationship Id="rId154" Type="http://schemas.openxmlformats.org/officeDocument/2006/relationships/slide" Target="slides/slide130.xml"/><Relationship Id="rId58" Type="http://schemas.openxmlformats.org/officeDocument/2006/relationships/slide" Target="slides/slide34.xml"/><Relationship Id="rId153" Type="http://schemas.openxmlformats.org/officeDocument/2006/relationships/slide" Target="slides/slide129.xml"/><Relationship Id="rId152" Type="http://schemas.openxmlformats.org/officeDocument/2006/relationships/slide" Target="slides/slide128.xml"/><Relationship Id="rId151" Type="http://schemas.openxmlformats.org/officeDocument/2006/relationships/slide" Target="slides/slide127.xml"/><Relationship Id="rId158" Type="http://schemas.openxmlformats.org/officeDocument/2006/relationships/slide" Target="slides/slide134.xml"/><Relationship Id="rId157" Type="http://schemas.openxmlformats.org/officeDocument/2006/relationships/slide" Target="slides/slide133.xml"/><Relationship Id="rId156" Type="http://schemas.openxmlformats.org/officeDocument/2006/relationships/slide" Target="slides/slide132.xml"/><Relationship Id="rId155" Type="http://schemas.openxmlformats.org/officeDocument/2006/relationships/slide" Target="slides/slide13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17.png"/></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254.png"/></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280.png"/><Relationship Id="rId2" Type="http://schemas.openxmlformats.org/officeDocument/2006/relationships/image" Target="../media/image271.png"/></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291.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55.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82.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83.png"/></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25.png"/><Relationship Id="rId2" Type="http://schemas.openxmlformats.org/officeDocument/2006/relationships/image" Target="../media/image224.png"/></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30.png"/><Relationship Id="rId2" Type="http://schemas.openxmlformats.org/officeDocument/2006/relationships/image" Target="../media/image232.png"/></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46.png"/><Relationship Id="rId2" Type="http://schemas.openxmlformats.org/officeDocument/2006/relationships/image" Target="../media/image237.png"/></Relationships>
</file>

<file path=ppt/drawings/_rels/vmlDrawing8.vml.rels><?xml version="1.0" encoding="UTF-8" standalone="yes"?><Relationships xmlns="http://schemas.openxmlformats.org/package/2006/relationships"><Relationship Id="rId1" Type="http://schemas.openxmlformats.org/officeDocument/2006/relationships/image" Target="../media/image239.png"/></Relationships>
</file>

<file path=ppt/drawings/_rels/vmlDrawing9.vml.rels><?xml version="1.0" encoding="UTF-8" standalone="yes"?><Relationships xmlns="http://schemas.openxmlformats.org/package/2006/relationships"><Relationship Id="rId1" Type="http://schemas.openxmlformats.org/officeDocument/2006/relationships/image" Target="../media/image248.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4302125" cy="3397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SzPts val="1400"/>
              <a:buNone/>
              <a:defRPr b="0" i="0" sz="2400" u="none" cap="none" strike="noStrike">
                <a:solidFill>
                  <a:srgbClr val="000000"/>
                </a:solidFill>
                <a:latin typeface="Times New Roman"/>
                <a:ea typeface="Times New Roman"/>
                <a:cs typeface="Times New Roman"/>
                <a:sym typeface="Times New Roman"/>
              </a:defRPr>
            </a:lvl1pPr>
            <a:lvl2pPr lvl="1" marR="0" rtl="0" algn="l">
              <a:lnSpc>
                <a:spcPct val="100000"/>
              </a:lnSpc>
              <a:spcBef>
                <a:spcPts val="0"/>
              </a:spcBef>
              <a:spcAft>
                <a:spcPts val="0"/>
              </a:spcAft>
              <a:buSzPts val="1400"/>
              <a:buNone/>
              <a:defRPr b="0" i="0" sz="2400" u="none" cap="none" strike="noStrike">
                <a:solidFill>
                  <a:srgbClr val="000000"/>
                </a:solidFill>
                <a:latin typeface="Times New Roman"/>
                <a:ea typeface="Times New Roman"/>
                <a:cs typeface="Times New Roman"/>
                <a:sym typeface="Times New Roman"/>
              </a:defRPr>
            </a:lvl2pPr>
            <a:lvl3pPr lvl="2" marR="0" rtl="0" algn="l">
              <a:lnSpc>
                <a:spcPct val="100000"/>
              </a:lnSpc>
              <a:spcBef>
                <a:spcPts val="0"/>
              </a:spcBef>
              <a:spcAft>
                <a:spcPts val="0"/>
              </a:spcAft>
              <a:buSzPts val="1400"/>
              <a:buNone/>
              <a:defRPr b="0" i="0" sz="2400" u="none" cap="none" strike="noStrike">
                <a:solidFill>
                  <a:srgbClr val="000000"/>
                </a:solidFill>
                <a:latin typeface="Times New Roman"/>
                <a:ea typeface="Times New Roman"/>
                <a:cs typeface="Times New Roman"/>
                <a:sym typeface="Times New Roman"/>
              </a:defRPr>
            </a:lvl3pPr>
            <a:lvl4pPr lvl="3" marR="0" rtl="0" algn="l">
              <a:lnSpc>
                <a:spcPct val="100000"/>
              </a:lnSpc>
              <a:spcBef>
                <a:spcPts val="0"/>
              </a:spcBef>
              <a:spcAft>
                <a:spcPts val="0"/>
              </a:spcAft>
              <a:buSzPts val="1400"/>
              <a:buNone/>
              <a:defRPr b="0" i="0" sz="2400" u="none" cap="none" strike="noStrike">
                <a:solidFill>
                  <a:srgbClr val="000000"/>
                </a:solidFill>
                <a:latin typeface="Times New Roman"/>
                <a:ea typeface="Times New Roman"/>
                <a:cs typeface="Times New Roman"/>
                <a:sym typeface="Times New Roman"/>
              </a:defRPr>
            </a:lvl4pPr>
            <a:lvl5pPr lvl="4" marR="0" rtl="0" algn="l">
              <a:lnSpc>
                <a:spcPct val="100000"/>
              </a:lnSpc>
              <a:spcBef>
                <a:spcPts val="0"/>
              </a:spcBef>
              <a:spcAft>
                <a:spcPts val="0"/>
              </a:spcAft>
              <a:buSzPts val="1400"/>
              <a:buNone/>
              <a:defRPr b="0" i="0" sz="2400" u="none" cap="none" strike="noStrike">
                <a:solidFill>
                  <a:srgbClr val="000000"/>
                </a:solidFill>
                <a:latin typeface="Times New Roman"/>
                <a:ea typeface="Times New Roman"/>
                <a:cs typeface="Times New Roman"/>
                <a:sym typeface="Times New Roman"/>
              </a:defRPr>
            </a:lvl5pPr>
            <a:lvl6pPr lvl="5" marR="0" rtl="0" algn="l">
              <a:lnSpc>
                <a:spcPct val="100000"/>
              </a:lnSpc>
              <a:spcBef>
                <a:spcPts val="0"/>
              </a:spcBef>
              <a:spcAft>
                <a:spcPts val="0"/>
              </a:spcAft>
              <a:buSzPts val="1400"/>
              <a:buNone/>
              <a:defRPr b="0" i="0" sz="2400" u="none" cap="none" strike="noStrike">
                <a:solidFill>
                  <a:srgbClr val="000000"/>
                </a:solidFill>
                <a:latin typeface="Times New Roman"/>
                <a:ea typeface="Times New Roman"/>
                <a:cs typeface="Times New Roman"/>
                <a:sym typeface="Times New Roman"/>
              </a:defRPr>
            </a:lvl6pPr>
            <a:lvl7pPr lvl="6" marR="0" rtl="0" algn="l">
              <a:lnSpc>
                <a:spcPct val="100000"/>
              </a:lnSpc>
              <a:spcBef>
                <a:spcPts val="0"/>
              </a:spcBef>
              <a:spcAft>
                <a:spcPts val="0"/>
              </a:spcAft>
              <a:buSzPts val="1400"/>
              <a:buNone/>
              <a:defRPr b="0" i="0" sz="2400" u="none" cap="none" strike="noStrike">
                <a:solidFill>
                  <a:srgbClr val="000000"/>
                </a:solidFill>
                <a:latin typeface="Times New Roman"/>
                <a:ea typeface="Times New Roman"/>
                <a:cs typeface="Times New Roman"/>
                <a:sym typeface="Times New Roman"/>
              </a:defRPr>
            </a:lvl7pPr>
            <a:lvl8pPr lvl="7" marR="0" rtl="0" algn="l">
              <a:lnSpc>
                <a:spcPct val="100000"/>
              </a:lnSpc>
              <a:spcBef>
                <a:spcPts val="0"/>
              </a:spcBef>
              <a:spcAft>
                <a:spcPts val="0"/>
              </a:spcAft>
              <a:buSzPts val="1400"/>
              <a:buNone/>
              <a:defRPr b="0" i="0" sz="2400" u="none" cap="none" strike="noStrike">
                <a:solidFill>
                  <a:srgbClr val="000000"/>
                </a:solidFill>
                <a:latin typeface="Times New Roman"/>
                <a:ea typeface="Times New Roman"/>
                <a:cs typeface="Times New Roman"/>
                <a:sym typeface="Times New Roman"/>
              </a:defRPr>
            </a:lvl8pPr>
            <a:lvl9pPr lvl="8" marR="0" rtl="0" algn="l">
              <a:lnSpc>
                <a:spcPct val="100000"/>
              </a:lnSpc>
              <a:spcBef>
                <a:spcPts val="0"/>
              </a:spcBef>
              <a:spcAft>
                <a:spcPts val="0"/>
              </a:spcAft>
              <a:buSzPts val="1400"/>
              <a:buNone/>
              <a:defRPr b="0" i="0" sz="2400" u="none" cap="none" strike="noStrike">
                <a:solidFill>
                  <a:srgbClr val="000000"/>
                </a:solidFill>
                <a:latin typeface="Times New Roman"/>
                <a:ea typeface="Times New Roman"/>
                <a:cs typeface="Times New Roman"/>
                <a:sym typeface="Times New Roman"/>
              </a:defRPr>
            </a:lvl9pPr>
          </a:lstStyle>
          <a:p/>
        </p:txBody>
      </p:sp>
      <p:sp>
        <p:nvSpPr>
          <p:cNvPr id="4" name="Google Shape;4;n"/>
          <p:cNvSpPr txBox="1"/>
          <p:nvPr>
            <p:ph idx="10" type="dt"/>
          </p:nvPr>
        </p:nvSpPr>
        <p:spPr>
          <a:xfrm>
            <a:off x="5622925" y="0"/>
            <a:ext cx="4303712" cy="339725"/>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SzPts val="1400"/>
              <a:buNone/>
              <a:defRPr b="0" i="0" sz="1200" u="none" cap="none" strike="noStrike">
                <a:solidFill>
                  <a:srgbClr val="000000"/>
                </a:solidFill>
                <a:latin typeface="Times New Roman"/>
                <a:ea typeface="Times New Roman"/>
                <a:cs typeface="Times New Roman"/>
                <a:sym typeface="Times New Roman"/>
              </a:defRPr>
            </a:lvl1pPr>
            <a:lvl2pPr lvl="1" marR="0" rtl="0" algn="l">
              <a:lnSpc>
                <a:spcPct val="100000"/>
              </a:lnSpc>
              <a:spcBef>
                <a:spcPts val="0"/>
              </a:spcBef>
              <a:spcAft>
                <a:spcPts val="0"/>
              </a:spcAft>
              <a:buSzPts val="1400"/>
              <a:buNone/>
              <a:defRPr b="0" i="0" sz="2400" u="none" cap="none" strike="noStrike">
                <a:solidFill>
                  <a:srgbClr val="000000"/>
                </a:solidFill>
                <a:latin typeface="Times New Roman"/>
                <a:ea typeface="Times New Roman"/>
                <a:cs typeface="Times New Roman"/>
                <a:sym typeface="Times New Roman"/>
              </a:defRPr>
            </a:lvl2pPr>
            <a:lvl3pPr lvl="2" marR="0" rtl="0" algn="l">
              <a:lnSpc>
                <a:spcPct val="100000"/>
              </a:lnSpc>
              <a:spcBef>
                <a:spcPts val="0"/>
              </a:spcBef>
              <a:spcAft>
                <a:spcPts val="0"/>
              </a:spcAft>
              <a:buSzPts val="1400"/>
              <a:buNone/>
              <a:defRPr b="0" i="0" sz="2400" u="none" cap="none" strike="noStrike">
                <a:solidFill>
                  <a:srgbClr val="000000"/>
                </a:solidFill>
                <a:latin typeface="Times New Roman"/>
                <a:ea typeface="Times New Roman"/>
                <a:cs typeface="Times New Roman"/>
                <a:sym typeface="Times New Roman"/>
              </a:defRPr>
            </a:lvl3pPr>
            <a:lvl4pPr lvl="3" marR="0" rtl="0" algn="l">
              <a:lnSpc>
                <a:spcPct val="100000"/>
              </a:lnSpc>
              <a:spcBef>
                <a:spcPts val="0"/>
              </a:spcBef>
              <a:spcAft>
                <a:spcPts val="0"/>
              </a:spcAft>
              <a:buSzPts val="1400"/>
              <a:buNone/>
              <a:defRPr b="0" i="0" sz="2400" u="none" cap="none" strike="noStrike">
                <a:solidFill>
                  <a:srgbClr val="000000"/>
                </a:solidFill>
                <a:latin typeface="Times New Roman"/>
                <a:ea typeface="Times New Roman"/>
                <a:cs typeface="Times New Roman"/>
                <a:sym typeface="Times New Roman"/>
              </a:defRPr>
            </a:lvl4pPr>
            <a:lvl5pPr lvl="4" marR="0" rtl="0" algn="l">
              <a:lnSpc>
                <a:spcPct val="100000"/>
              </a:lnSpc>
              <a:spcBef>
                <a:spcPts val="0"/>
              </a:spcBef>
              <a:spcAft>
                <a:spcPts val="0"/>
              </a:spcAft>
              <a:buSzPts val="1400"/>
              <a:buNone/>
              <a:defRPr b="0" i="0" sz="2400" u="none" cap="none" strike="noStrike">
                <a:solidFill>
                  <a:srgbClr val="000000"/>
                </a:solidFill>
                <a:latin typeface="Times New Roman"/>
                <a:ea typeface="Times New Roman"/>
                <a:cs typeface="Times New Roman"/>
                <a:sym typeface="Times New Roman"/>
              </a:defRPr>
            </a:lvl5pPr>
            <a:lvl6pPr lvl="5" marR="0" rtl="0" algn="l">
              <a:lnSpc>
                <a:spcPct val="100000"/>
              </a:lnSpc>
              <a:spcBef>
                <a:spcPts val="0"/>
              </a:spcBef>
              <a:spcAft>
                <a:spcPts val="0"/>
              </a:spcAft>
              <a:buSzPts val="1400"/>
              <a:buNone/>
              <a:defRPr b="0" i="0" sz="2400" u="none" cap="none" strike="noStrike">
                <a:solidFill>
                  <a:srgbClr val="000000"/>
                </a:solidFill>
                <a:latin typeface="Times New Roman"/>
                <a:ea typeface="Times New Roman"/>
                <a:cs typeface="Times New Roman"/>
                <a:sym typeface="Times New Roman"/>
              </a:defRPr>
            </a:lvl6pPr>
            <a:lvl7pPr lvl="6" marR="0" rtl="0" algn="l">
              <a:lnSpc>
                <a:spcPct val="100000"/>
              </a:lnSpc>
              <a:spcBef>
                <a:spcPts val="0"/>
              </a:spcBef>
              <a:spcAft>
                <a:spcPts val="0"/>
              </a:spcAft>
              <a:buSzPts val="1400"/>
              <a:buNone/>
              <a:defRPr b="0" i="0" sz="2400" u="none" cap="none" strike="noStrike">
                <a:solidFill>
                  <a:srgbClr val="000000"/>
                </a:solidFill>
                <a:latin typeface="Times New Roman"/>
                <a:ea typeface="Times New Roman"/>
                <a:cs typeface="Times New Roman"/>
                <a:sym typeface="Times New Roman"/>
              </a:defRPr>
            </a:lvl7pPr>
            <a:lvl8pPr lvl="7" marR="0" rtl="0" algn="l">
              <a:lnSpc>
                <a:spcPct val="100000"/>
              </a:lnSpc>
              <a:spcBef>
                <a:spcPts val="0"/>
              </a:spcBef>
              <a:spcAft>
                <a:spcPts val="0"/>
              </a:spcAft>
              <a:buSzPts val="1400"/>
              <a:buNone/>
              <a:defRPr b="0" i="0" sz="2400" u="none" cap="none" strike="noStrike">
                <a:solidFill>
                  <a:srgbClr val="000000"/>
                </a:solidFill>
                <a:latin typeface="Times New Roman"/>
                <a:ea typeface="Times New Roman"/>
                <a:cs typeface="Times New Roman"/>
                <a:sym typeface="Times New Roman"/>
              </a:defRPr>
            </a:lvl8pPr>
            <a:lvl9pPr lvl="8" marR="0" rtl="0" algn="l">
              <a:lnSpc>
                <a:spcPct val="100000"/>
              </a:lnSpc>
              <a:spcBef>
                <a:spcPts val="0"/>
              </a:spcBef>
              <a:spcAft>
                <a:spcPts val="0"/>
              </a:spcAft>
              <a:buSzPts val="1400"/>
              <a:buNone/>
              <a:defRPr b="0" i="0" sz="2400" u="none" cap="none" strike="noStrike">
                <a:solidFill>
                  <a:srgbClr val="000000"/>
                </a:solidFill>
                <a:latin typeface="Times New Roman"/>
                <a:ea typeface="Times New Roman"/>
                <a:cs typeface="Times New Roman"/>
                <a:sym typeface="Times New Roman"/>
              </a:defRPr>
            </a:lvl9pPr>
          </a:lstStyle>
          <a:p/>
        </p:txBody>
      </p:sp>
      <p:sp>
        <p:nvSpPr>
          <p:cNvPr id="5" name="Google Shape;5;n"/>
          <p:cNvSpPr/>
          <p:nvPr>
            <p:ph idx="3" type="sldImg"/>
          </p:nvPr>
        </p:nvSpPr>
        <p:spPr>
          <a:xfrm>
            <a:off x="3263900" y="509587"/>
            <a:ext cx="3400425" cy="25495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
        <p:nvSpPr>
          <p:cNvPr id="6" name="Google Shape;6;n"/>
          <p:cNvSpPr txBox="1"/>
          <p:nvPr>
            <p:ph idx="1" type="body"/>
          </p:nvPr>
        </p:nvSpPr>
        <p:spPr>
          <a:xfrm>
            <a:off x="992187" y="3228975"/>
            <a:ext cx="7943850" cy="3059112"/>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7" name="Google Shape;7;n"/>
          <p:cNvSpPr txBox="1"/>
          <p:nvPr>
            <p:ph idx="11" type="ftr"/>
          </p:nvPr>
        </p:nvSpPr>
        <p:spPr>
          <a:xfrm>
            <a:off x="0" y="6456362"/>
            <a:ext cx="4302125" cy="339725"/>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SzPts val="1400"/>
              <a:buNone/>
              <a:defRPr b="0" i="0" sz="2400" u="none" cap="none" strike="noStrike">
                <a:solidFill>
                  <a:srgbClr val="000000"/>
                </a:solidFill>
                <a:latin typeface="Times New Roman"/>
                <a:ea typeface="Times New Roman"/>
                <a:cs typeface="Times New Roman"/>
                <a:sym typeface="Times New Roman"/>
              </a:defRPr>
            </a:lvl1pPr>
            <a:lvl2pPr lvl="1" marR="0" rtl="0" algn="l">
              <a:lnSpc>
                <a:spcPct val="100000"/>
              </a:lnSpc>
              <a:spcBef>
                <a:spcPts val="0"/>
              </a:spcBef>
              <a:spcAft>
                <a:spcPts val="0"/>
              </a:spcAft>
              <a:buSzPts val="1400"/>
              <a:buNone/>
              <a:defRPr b="0" i="0" sz="2400" u="none" cap="none" strike="noStrike">
                <a:solidFill>
                  <a:srgbClr val="000000"/>
                </a:solidFill>
                <a:latin typeface="Times New Roman"/>
                <a:ea typeface="Times New Roman"/>
                <a:cs typeface="Times New Roman"/>
                <a:sym typeface="Times New Roman"/>
              </a:defRPr>
            </a:lvl2pPr>
            <a:lvl3pPr lvl="2" marR="0" rtl="0" algn="l">
              <a:lnSpc>
                <a:spcPct val="100000"/>
              </a:lnSpc>
              <a:spcBef>
                <a:spcPts val="0"/>
              </a:spcBef>
              <a:spcAft>
                <a:spcPts val="0"/>
              </a:spcAft>
              <a:buSzPts val="1400"/>
              <a:buNone/>
              <a:defRPr b="0" i="0" sz="2400" u="none" cap="none" strike="noStrike">
                <a:solidFill>
                  <a:srgbClr val="000000"/>
                </a:solidFill>
                <a:latin typeface="Times New Roman"/>
                <a:ea typeface="Times New Roman"/>
                <a:cs typeface="Times New Roman"/>
                <a:sym typeface="Times New Roman"/>
              </a:defRPr>
            </a:lvl3pPr>
            <a:lvl4pPr lvl="3" marR="0" rtl="0" algn="l">
              <a:lnSpc>
                <a:spcPct val="100000"/>
              </a:lnSpc>
              <a:spcBef>
                <a:spcPts val="0"/>
              </a:spcBef>
              <a:spcAft>
                <a:spcPts val="0"/>
              </a:spcAft>
              <a:buSzPts val="1400"/>
              <a:buNone/>
              <a:defRPr b="0" i="0" sz="2400" u="none" cap="none" strike="noStrike">
                <a:solidFill>
                  <a:srgbClr val="000000"/>
                </a:solidFill>
                <a:latin typeface="Times New Roman"/>
                <a:ea typeface="Times New Roman"/>
                <a:cs typeface="Times New Roman"/>
                <a:sym typeface="Times New Roman"/>
              </a:defRPr>
            </a:lvl4pPr>
            <a:lvl5pPr lvl="4" marR="0" rtl="0" algn="l">
              <a:lnSpc>
                <a:spcPct val="100000"/>
              </a:lnSpc>
              <a:spcBef>
                <a:spcPts val="0"/>
              </a:spcBef>
              <a:spcAft>
                <a:spcPts val="0"/>
              </a:spcAft>
              <a:buSzPts val="1400"/>
              <a:buNone/>
              <a:defRPr b="0" i="0" sz="2400" u="none" cap="none" strike="noStrike">
                <a:solidFill>
                  <a:srgbClr val="000000"/>
                </a:solidFill>
                <a:latin typeface="Times New Roman"/>
                <a:ea typeface="Times New Roman"/>
                <a:cs typeface="Times New Roman"/>
                <a:sym typeface="Times New Roman"/>
              </a:defRPr>
            </a:lvl5pPr>
            <a:lvl6pPr lvl="5" marR="0" rtl="0" algn="l">
              <a:lnSpc>
                <a:spcPct val="100000"/>
              </a:lnSpc>
              <a:spcBef>
                <a:spcPts val="0"/>
              </a:spcBef>
              <a:spcAft>
                <a:spcPts val="0"/>
              </a:spcAft>
              <a:buSzPts val="1400"/>
              <a:buNone/>
              <a:defRPr b="0" i="0" sz="2400" u="none" cap="none" strike="noStrike">
                <a:solidFill>
                  <a:srgbClr val="000000"/>
                </a:solidFill>
                <a:latin typeface="Times New Roman"/>
                <a:ea typeface="Times New Roman"/>
                <a:cs typeface="Times New Roman"/>
                <a:sym typeface="Times New Roman"/>
              </a:defRPr>
            </a:lvl6pPr>
            <a:lvl7pPr lvl="6" marR="0" rtl="0" algn="l">
              <a:lnSpc>
                <a:spcPct val="100000"/>
              </a:lnSpc>
              <a:spcBef>
                <a:spcPts val="0"/>
              </a:spcBef>
              <a:spcAft>
                <a:spcPts val="0"/>
              </a:spcAft>
              <a:buSzPts val="1400"/>
              <a:buNone/>
              <a:defRPr b="0" i="0" sz="2400" u="none" cap="none" strike="noStrike">
                <a:solidFill>
                  <a:srgbClr val="000000"/>
                </a:solidFill>
                <a:latin typeface="Times New Roman"/>
                <a:ea typeface="Times New Roman"/>
                <a:cs typeface="Times New Roman"/>
                <a:sym typeface="Times New Roman"/>
              </a:defRPr>
            </a:lvl7pPr>
            <a:lvl8pPr lvl="7" marR="0" rtl="0" algn="l">
              <a:lnSpc>
                <a:spcPct val="100000"/>
              </a:lnSpc>
              <a:spcBef>
                <a:spcPts val="0"/>
              </a:spcBef>
              <a:spcAft>
                <a:spcPts val="0"/>
              </a:spcAft>
              <a:buSzPts val="1400"/>
              <a:buNone/>
              <a:defRPr b="0" i="0" sz="2400" u="none" cap="none" strike="noStrike">
                <a:solidFill>
                  <a:srgbClr val="000000"/>
                </a:solidFill>
                <a:latin typeface="Times New Roman"/>
                <a:ea typeface="Times New Roman"/>
                <a:cs typeface="Times New Roman"/>
                <a:sym typeface="Times New Roman"/>
              </a:defRPr>
            </a:lvl8pPr>
            <a:lvl9pPr lvl="8" marR="0" rtl="0" algn="l">
              <a:lnSpc>
                <a:spcPct val="100000"/>
              </a:lnSpc>
              <a:spcBef>
                <a:spcPts val="0"/>
              </a:spcBef>
              <a:spcAft>
                <a:spcPts val="0"/>
              </a:spcAft>
              <a:buSzPts val="1400"/>
              <a:buNone/>
              <a:defRPr b="0" i="0" sz="2400" u="none" cap="none" strike="noStrike">
                <a:solidFill>
                  <a:srgbClr val="000000"/>
                </a:solidFill>
                <a:latin typeface="Times New Roman"/>
                <a:ea typeface="Times New Roman"/>
                <a:cs typeface="Times New Roman"/>
                <a:sym typeface="Times New Roman"/>
              </a:defRPr>
            </a:lvl9pPr>
          </a:lstStyle>
          <a:p/>
        </p:txBody>
      </p:sp>
      <p:sp>
        <p:nvSpPr>
          <p:cNvPr id="8" name="Google Shape;8;n"/>
          <p:cNvSpPr txBox="1"/>
          <p:nvPr>
            <p:ph idx="12" type="sldNum"/>
          </p:nvPr>
        </p:nvSpPr>
        <p:spPr>
          <a:xfrm>
            <a:off x="5622925" y="6456362"/>
            <a:ext cx="4303712" cy="339725"/>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cap="none" strike="noStrike">
                <a:solidFill>
                  <a:srgbClr val="000000"/>
                </a:solidFill>
                <a:latin typeface="Times New Roman"/>
                <a:ea typeface="Times New Roman"/>
                <a:cs typeface="Times New Roman"/>
                <a:sym typeface="Times New Roman"/>
              </a:rPr>
              <a:t>‹#›</a:t>
            </a:fld>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p1:notes"/>
          <p:cNvSpPr/>
          <p:nvPr>
            <p:ph idx="2" type="sldImg"/>
          </p:nvPr>
        </p:nvSpPr>
        <p:spPr>
          <a:xfrm>
            <a:off x="3263900" y="509587"/>
            <a:ext cx="3400425" cy="2549525"/>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524288"/>
            <a:headEnd len="sm" w="sm" type="none"/>
            <a:tailEnd len="sm" w="sm" type="none"/>
          </a:ln>
        </p:spPr>
      </p:sp>
      <p:sp>
        <p:nvSpPr>
          <p:cNvPr id="222" name="Google Shape;222;p1:notes"/>
          <p:cNvSpPr txBox="1"/>
          <p:nvPr>
            <p:ph idx="1" type="body"/>
          </p:nvPr>
        </p:nvSpPr>
        <p:spPr>
          <a:xfrm>
            <a:off x="992187" y="3228975"/>
            <a:ext cx="7943850" cy="3059112"/>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3" name="Google Shape;223;p1:notes"/>
          <p:cNvSpPr txBox="1"/>
          <p:nvPr/>
        </p:nvSpPr>
        <p:spPr>
          <a:xfrm>
            <a:off x="0" y="0"/>
            <a:ext cx="4302125" cy="33972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p10:notes"/>
          <p:cNvSpPr txBox="1"/>
          <p:nvPr>
            <p:ph idx="1" type="body"/>
          </p:nvPr>
        </p:nvSpPr>
        <p:spPr>
          <a:xfrm>
            <a:off x="992187" y="3228975"/>
            <a:ext cx="7943850" cy="3059112"/>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3" name="Google Shape;293;p10:notes"/>
          <p:cNvSpPr/>
          <p:nvPr>
            <p:ph idx="2" type="sldImg"/>
          </p:nvPr>
        </p:nvSpPr>
        <p:spPr>
          <a:xfrm>
            <a:off x="3263900" y="509587"/>
            <a:ext cx="3400425" cy="25495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2" name="Shape 932"/>
        <p:cNvGrpSpPr/>
        <p:nvPr/>
      </p:nvGrpSpPr>
      <p:grpSpPr>
        <a:xfrm>
          <a:off x="0" y="0"/>
          <a:ext cx="0" cy="0"/>
          <a:chOff x="0" y="0"/>
          <a:chExt cx="0" cy="0"/>
        </a:xfrm>
      </p:grpSpPr>
      <p:sp>
        <p:nvSpPr>
          <p:cNvPr id="933" name="Google Shape;933;p100:notes"/>
          <p:cNvSpPr txBox="1"/>
          <p:nvPr>
            <p:ph idx="1" type="body"/>
          </p:nvPr>
        </p:nvSpPr>
        <p:spPr>
          <a:xfrm>
            <a:off x="992187" y="3228975"/>
            <a:ext cx="7943850" cy="3059112"/>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34" name="Google Shape;934;p100:notes"/>
          <p:cNvSpPr/>
          <p:nvPr>
            <p:ph idx="2" type="sldImg"/>
          </p:nvPr>
        </p:nvSpPr>
        <p:spPr>
          <a:xfrm>
            <a:off x="3263900" y="509587"/>
            <a:ext cx="3400425" cy="25495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8" name="Shape 938"/>
        <p:cNvGrpSpPr/>
        <p:nvPr/>
      </p:nvGrpSpPr>
      <p:grpSpPr>
        <a:xfrm>
          <a:off x="0" y="0"/>
          <a:ext cx="0" cy="0"/>
          <a:chOff x="0" y="0"/>
          <a:chExt cx="0" cy="0"/>
        </a:xfrm>
      </p:grpSpPr>
      <p:sp>
        <p:nvSpPr>
          <p:cNvPr id="939" name="Google Shape;939;p101:notes"/>
          <p:cNvSpPr txBox="1"/>
          <p:nvPr>
            <p:ph idx="1" type="body"/>
          </p:nvPr>
        </p:nvSpPr>
        <p:spPr>
          <a:xfrm>
            <a:off x="992187" y="3228975"/>
            <a:ext cx="7943850" cy="3059112"/>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40" name="Google Shape;940;p101:notes"/>
          <p:cNvSpPr/>
          <p:nvPr>
            <p:ph idx="2" type="sldImg"/>
          </p:nvPr>
        </p:nvSpPr>
        <p:spPr>
          <a:xfrm>
            <a:off x="3263900" y="509587"/>
            <a:ext cx="3400425" cy="25495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4" name="Shape 944"/>
        <p:cNvGrpSpPr/>
        <p:nvPr/>
      </p:nvGrpSpPr>
      <p:grpSpPr>
        <a:xfrm>
          <a:off x="0" y="0"/>
          <a:ext cx="0" cy="0"/>
          <a:chOff x="0" y="0"/>
          <a:chExt cx="0" cy="0"/>
        </a:xfrm>
      </p:grpSpPr>
      <p:sp>
        <p:nvSpPr>
          <p:cNvPr id="945" name="Google Shape;945;p102:notes"/>
          <p:cNvSpPr txBox="1"/>
          <p:nvPr>
            <p:ph idx="1" type="body"/>
          </p:nvPr>
        </p:nvSpPr>
        <p:spPr>
          <a:xfrm>
            <a:off x="992187" y="3228975"/>
            <a:ext cx="7943850" cy="3059112"/>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46" name="Google Shape;946;p102:notes"/>
          <p:cNvSpPr/>
          <p:nvPr>
            <p:ph idx="2" type="sldImg"/>
          </p:nvPr>
        </p:nvSpPr>
        <p:spPr>
          <a:xfrm>
            <a:off x="3263900" y="509587"/>
            <a:ext cx="3400425" cy="25495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0" name="Shape 950"/>
        <p:cNvGrpSpPr/>
        <p:nvPr/>
      </p:nvGrpSpPr>
      <p:grpSpPr>
        <a:xfrm>
          <a:off x="0" y="0"/>
          <a:ext cx="0" cy="0"/>
          <a:chOff x="0" y="0"/>
          <a:chExt cx="0" cy="0"/>
        </a:xfrm>
      </p:grpSpPr>
      <p:sp>
        <p:nvSpPr>
          <p:cNvPr id="951" name="Google Shape;951;p103:notes"/>
          <p:cNvSpPr txBox="1"/>
          <p:nvPr>
            <p:ph idx="1" type="body"/>
          </p:nvPr>
        </p:nvSpPr>
        <p:spPr>
          <a:xfrm>
            <a:off x="992187" y="3228975"/>
            <a:ext cx="7943850" cy="3059112"/>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52" name="Google Shape;952;p103:notes"/>
          <p:cNvSpPr/>
          <p:nvPr>
            <p:ph idx="2" type="sldImg"/>
          </p:nvPr>
        </p:nvSpPr>
        <p:spPr>
          <a:xfrm>
            <a:off x="3263900" y="509587"/>
            <a:ext cx="3400425" cy="25495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6" name="Shape 956"/>
        <p:cNvGrpSpPr/>
        <p:nvPr/>
      </p:nvGrpSpPr>
      <p:grpSpPr>
        <a:xfrm>
          <a:off x="0" y="0"/>
          <a:ext cx="0" cy="0"/>
          <a:chOff x="0" y="0"/>
          <a:chExt cx="0" cy="0"/>
        </a:xfrm>
      </p:grpSpPr>
      <p:sp>
        <p:nvSpPr>
          <p:cNvPr id="957" name="Google Shape;957;p104:notes"/>
          <p:cNvSpPr txBox="1"/>
          <p:nvPr>
            <p:ph idx="1" type="body"/>
          </p:nvPr>
        </p:nvSpPr>
        <p:spPr>
          <a:xfrm>
            <a:off x="992187" y="3228975"/>
            <a:ext cx="7943850" cy="3059112"/>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58" name="Google Shape;958;p104:notes"/>
          <p:cNvSpPr/>
          <p:nvPr>
            <p:ph idx="2" type="sldImg"/>
          </p:nvPr>
        </p:nvSpPr>
        <p:spPr>
          <a:xfrm>
            <a:off x="3263900" y="509587"/>
            <a:ext cx="3400425" cy="25495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2" name="Shape 962"/>
        <p:cNvGrpSpPr/>
        <p:nvPr/>
      </p:nvGrpSpPr>
      <p:grpSpPr>
        <a:xfrm>
          <a:off x="0" y="0"/>
          <a:ext cx="0" cy="0"/>
          <a:chOff x="0" y="0"/>
          <a:chExt cx="0" cy="0"/>
        </a:xfrm>
      </p:grpSpPr>
      <p:sp>
        <p:nvSpPr>
          <p:cNvPr id="963" name="Google Shape;963;p105:notes"/>
          <p:cNvSpPr txBox="1"/>
          <p:nvPr>
            <p:ph idx="1" type="body"/>
          </p:nvPr>
        </p:nvSpPr>
        <p:spPr>
          <a:xfrm>
            <a:off x="992187" y="3228975"/>
            <a:ext cx="7943850" cy="3059112"/>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64" name="Google Shape;964;p105:notes"/>
          <p:cNvSpPr/>
          <p:nvPr>
            <p:ph idx="2" type="sldImg"/>
          </p:nvPr>
        </p:nvSpPr>
        <p:spPr>
          <a:xfrm>
            <a:off x="3263900" y="509587"/>
            <a:ext cx="3400425" cy="25495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8" name="Shape 968"/>
        <p:cNvGrpSpPr/>
        <p:nvPr/>
      </p:nvGrpSpPr>
      <p:grpSpPr>
        <a:xfrm>
          <a:off x="0" y="0"/>
          <a:ext cx="0" cy="0"/>
          <a:chOff x="0" y="0"/>
          <a:chExt cx="0" cy="0"/>
        </a:xfrm>
      </p:grpSpPr>
      <p:sp>
        <p:nvSpPr>
          <p:cNvPr id="969" name="Google Shape;969;p106:notes"/>
          <p:cNvSpPr txBox="1"/>
          <p:nvPr>
            <p:ph idx="1" type="body"/>
          </p:nvPr>
        </p:nvSpPr>
        <p:spPr>
          <a:xfrm>
            <a:off x="992187" y="3228975"/>
            <a:ext cx="7943850" cy="3059112"/>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70" name="Google Shape;970;p106:notes"/>
          <p:cNvSpPr/>
          <p:nvPr>
            <p:ph idx="2" type="sldImg"/>
          </p:nvPr>
        </p:nvSpPr>
        <p:spPr>
          <a:xfrm>
            <a:off x="3263900" y="509587"/>
            <a:ext cx="3400425" cy="25495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4" name="Shape 974"/>
        <p:cNvGrpSpPr/>
        <p:nvPr/>
      </p:nvGrpSpPr>
      <p:grpSpPr>
        <a:xfrm>
          <a:off x="0" y="0"/>
          <a:ext cx="0" cy="0"/>
          <a:chOff x="0" y="0"/>
          <a:chExt cx="0" cy="0"/>
        </a:xfrm>
      </p:grpSpPr>
      <p:sp>
        <p:nvSpPr>
          <p:cNvPr id="975" name="Google Shape;975;p107:notes"/>
          <p:cNvSpPr txBox="1"/>
          <p:nvPr>
            <p:ph idx="1" type="body"/>
          </p:nvPr>
        </p:nvSpPr>
        <p:spPr>
          <a:xfrm>
            <a:off x="992187" y="3228975"/>
            <a:ext cx="7943850" cy="3059112"/>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76" name="Google Shape;976;p107:notes"/>
          <p:cNvSpPr/>
          <p:nvPr>
            <p:ph idx="2" type="sldImg"/>
          </p:nvPr>
        </p:nvSpPr>
        <p:spPr>
          <a:xfrm>
            <a:off x="3263900" y="509587"/>
            <a:ext cx="3400425" cy="25495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0" name="Shape 980"/>
        <p:cNvGrpSpPr/>
        <p:nvPr/>
      </p:nvGrpSpPr>
      <p:grpSpPr>
        <a:xfrm>
          <a:off x="0" y="0"/>
          <a:ext cx="0" cy="0"/>
          <a:chOff x="0" y="0"/>
          <a:chExt cx="0" cy="0"/>
        </a:xfrm>
      </p:grpSpPr>
      <p:sp>
        <p:nvSpPr>
          <p:cNvPr id="981" name="Google Shape;981;p108:notes"/>
          <p:cNvSpPr txBox="1"/>
          <p:nvPr>
            <p:ph idx="1" type="body"/>
          </p:nvPr>
        </p:nvSpPr>
        <p:spPr>
          <a:xfrm>
            <a:off x="992187" y="3228975"/>
            <a:ext cx="7943850" cy="3059112"/>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82" name="Google Shape;982;p108:notes"/>
          <p:cNvSpPr/>
          <p:nvPr>
            <p:ph idx="2" type="sldImg"/>
          </p:nvPr>
        </p:nvSpPr>
        <p:spPr>
          <a:xfrm>
            <a:off x="3263900" y="509587"/>
            <a:ext cx="3400425" cy="25495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6" name="Shape 986"/>
        <p:cNvGrpSpPr/>
        <p:nvPr/>
      </p:nvGrpSpPr>
      <p:grpSpPr>
        <a:xfrm>
          <a:off x="0" y="0"/>
          <a:ext cx="0" cy="0"/>
          <a:chOff x="0" y="0"/>
          <a:chExt cx="0" cy="0"/>
        </a:xfrm>
      </p:grpSpPr>
      <p:sp>
        <p:nvSpPr>
          <p:cNvPr id="987" name="Google Shape;987;p109:notes"/>
          <p:cNvSpPr txBox="1"/>
          <p:nvPr>
            <p:ph idx="1" type="body"/>
          </p:nvPr>
        </p:nvSpPr>
        <p:spPr>
          <a:xfrm>
            <a:off x="992187" y="3228975"/>
            <a:ext cx="7943850" cy="3059112"/>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88" name="Google Shape;988;p109:notes"/>
          <p:cNvSpPr/>
          <p:nvPr>
            <p:ph idx="2" type="sldImg"/>
          </p:nvPr>
        </p:nvSpPr>
        <p:spPr>
          <a:xfrm>
            <a:off x="3263900" y="509587"/>
            <a:ext cx="3400425" cy="25495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p11:notes"/>
          <p:cNvSpPr txBox="1"/>
          <p:nvPr>
            <p:ph idx="1" type="body"/>
          </p:nvPr>
        </p:nvSpPr>
        <p:spPr>
          <a:xfrm>
            <a:off x="992187" y="3228975"/>
            <a:ext cx="7943850" cy="3059112"/>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3" name="Google Shape;303;p11:notes"/>
          <p:cNvSpPr/>
          <p:nvPr>
            <p:ph idx="2" type="sldImg"/>
          </p:nvPr>
        </p:nvSpPr>
        <p:spPr>
          <a:xfrm>
            <a:off x="3263900" y="509587"/>
            <a:ext cx="3400425" cy="25495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2" name="Shape 992"/>
        <p:cNvGrpSpPr/>
        <p:nvPr/>
      </p:nvGrpSpPr>
      <p:grpSpPr>
        <a:xfrm>
          <a:off x="0" y="0"/>
          <a:ext cx="0" cy="0"/>
          <a:chOff x="0" y="0"/>
          <a:chExt cx="0" cy="0"/>
        </a:xfrm>
      </p:grpSpPr>
      <p:sp>
        <p:nvSpPr>
          <p:cNvPr id="993" name="Google Shape;993;p110:notes"/>
          <p:cNvSpPr txBox="1"/>
          <p:nvPr>
            <p:ph idx="1" type="body"/>
          </p:nvPr>
        </p:nvSpPr>
        <p:spPr>
          <a:xfrm>
            <a:off x="992187" y="3228975"/>
            <a:ext cx="7943850" cy="3059112"/>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94" name="Google Shape;994;p110:notes"/>
          <p:cNvSpPr/>
          <p:nvPr>
            <p:ph idx="2" type="sldImg"/>
          </p:nvPr>
        </p:nvSpPr>
        <p:spPr>
          <a:xfrm>
            <a:off x="3263900" y="509587"/>
            <a:ext cx="3400425" cy="25495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0" name="Shape 1000"/>
        <p:cNvGrpSpPr/>
        <p:nvPr/>
      </p:nvGrpSpPr>
      <p:grpSpPr>
        <a:xfrm>
          <a:off x="0" y="0"/>
          <a:ext cx="0" cy="0"/>
          <a:chOff x="0" y="0"/>
          <a:chExt cx="0" cy="0"/>
        </a:xfrm>
      </p:grpSpPr>
      <p:sp>
        <p:nvSpPr>
          <p:cNvPr id="1001" name="Google Shape;1001;p111:notes"/>
          <p:cNvSpPr txBox="1"/>
          <p:nvPr>
            <p:ph idx="1" type="body"/>
          </p:nvPr>
        </p:nvSpPr>
        <p:spPr>
          <a:xfrm>
            <a:off x="992187" y="3228975"/>
            <a:ext cx="7943850" cy="3059112"/>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02" name="Google Shape;1002;p111:notes"/>
          <p:cNvSpPr/>
          <p:nvPr>
            <p:ph idx="2" type="sldImg"/>
          </p:nvPr>
        </p:nvSpPr>
        <p:spPr>
          <a:xfrm>
            <a:off x="3263900" y="509587"/>
            <a:ext cx="3400425" cy="25495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4" name="Shape 1014"/>
        <p:cNvGrpSpPr/>
        <p:nvPr/>
      </p:nvGrpSpPr>
      <p:grpSpPr>
        <a:xfrm>
          <a:off x="0" y="0"/>
          <a:ext cx="0" cy="0"/>
          <a:chOff x="0" y="0"/>
          <a:chExt cx="0" cy="0"/>
        </a:xfrm>
      </p:grpSpPr>
      <p:sp>
        <p:nvSpPr>
          <p:cNvPr id="1015" name="Google Shape;1015;p112:notes"/>
          <p:cNvSpPr txBox="1"/>
          <p:nvPr>
            <p:ph idx="1" type="body"/>
          </p:nvPr>
        </p:nvSpPr>
        <p:spPr>
          <a:xfrm>
            <a:off x="992187" y="3228975"/>
            <a:ext cx="7943850" cy="3059112"/>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16" name="Google Shape;1016;p112:notes"/>
          <p:cNvSpPr/>
          <p:nvPr>
            <p:ph idx="2" type="sldImg"/>
          </p:nvPr>
        </p:nvSpPr>
        <p:spPr>
          <a:xfrm>
            <a:off x="3263900" y="509587"/>
            <a:ext cx="3400425" cy="25495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0" name="Shape 1040"/>
        <p:cNvGrpSpPr/>
        <p:nvPr/>
      </p:nvGrpSpPr>
      <p:grpSpPr>
        <a:xfrm>
          <a:off x="0" y="0"/>
          <a:ext cx="0" cy="0"/>
          <a:chOff x="0" y="0"/>
          <a:chExt cx="0" cy="0"/>
        </a:xfrm>
      </p:grpSpPr>
      <p:sp>
        <p:nvSpPr>
          <p:cNvPr id="1041" name="Google Shape;1041;p113:notes"/>
          <p:cNvSpPr txBox="1"/>
          <p:nvPr>
            <p:ph idx="1" type="body"/>
          </p:nvPr>
        </p:nvSpPr>
        <p:spPr>
          <a:xfrm>
            <a:off x="992187" y="3228975"/>
            <a:ext cx="7943850" cy="3059112"/>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42" name="Google Shape;1042;p113:notes"/>
          <p:cNvSpPr/>
          <p:nvPr>
            <p:ph idx="2" type="sldImg"/>
          </p:nvPr>
        </p:nvSpPr>
        <p:spPr>
          <a:xfrm>
            <a:off x="3263900" y="509587"/>
            <a:ext cx="3400425" cy="25495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3" name="Shape 1053"/>
        <p:cNvGrpSpPr/>
        <p:nvPr/>
      </p:nvGrpSpPr>
      <p:grpSpPr>
        <a:xfrm>
          <a:off x="0" y="0"/>
          <a:ext cx="0" cy="0"/>
          <a:chOff x="0" y="0"/>
          <a:chExt cx="0" cy="0"/>
        </a:xfrm>
      </p:grpSpPr>
      <p:sp>
        <p:nvSpPr>
          <p:cNvPr id="1054" name="Google Shape;1054;p114:notes"/>
          <p:cNvSpPr txBox="1"/>
          <p:nvPr>
            <p:ph idx="1" type="body"/>
          </p:nvPr>
        </p:nvSpPr>
        <p:spPr>
          <a:xfrm>
            <a:off x="992187" y="3228975"/>
            <a:ext cx="7943850" cy="3059112"/>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55" name="Google Shape;1055;p114:notes"/>
          <p:cNvSpPr/>
          <p:nvPr>
            <p:ph idx="2" type="sldImg"/>
          </p:nvPr>
        </p:nvSpPr>
        <p:spPr>
          <a:xfrm>
            <a:off x="3263900" y="509587"/>
            <a:ext cx="3400425" cy="25495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5" name="Shape 1065"/>
        <p:cNvGrpSpPr/>
        <p:nvPr/>
      </p:nvGrpSpPr>
      <p:grpSpPr>
        <a:xfrm>
          <a:off x="0" y="0"/>
          <a:ext cx="0" cy="0"/>
          <a:chOff x="0" y="0"/>
          <a:chExt cx="0" cy="0"/>
        </a:xfrm>
      </p:grpSpPr>
      <p:sp>
        <p:nvSpPr>
          <p:cNvPr id="1066" name="Google Shape;1066;p115:notes"/>
          <p:cNvSpPr txBox="1"/>
          <p:nvPr>
            <p:ph idx="1" type="body"/>
          </p:nvPr>
        </p:nvSpPr>
        <p:spPr>
          <a:xfrm>
            <a:off x="992187" y="3228975"/>
            <a:ext cx="7943850" cy="3059112"/>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67" name="Google Shape;1067;p115:notes"/>
          <p:cNvSpPr/>
          <p:nvPr>
            <p:ph idx="2" type="sldImg"/>
          </p:nvPr>
        </p:nvSpPr>
        <p:spPr>
          <a:xfrm>
            <a:off x="3263900" y="509587"/>
            <a:ext cx="3400425" cy="25495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8" name="Shape 1078"/>
        <p:cNvGrpSpPr/>
        <p:nvPr/>
      </p:nvGrpSpPr>
      <p:grpSpPr>
        <a:xfrm>
          <a:off x="0" y="0"/>
          <a:ext cx="0" cy="0"/>
          <a:chOff x="0" y="0"/>
          <a:chExt cx="0" cy="0"/>
        </a:xfrm>
      </p:grpSpPr>
      <p:sp>
        <p:nvSpPr>
          <p:cNvPr id="1079" name="Google Shape;1079;p116:notes"/>
          <p:cNvSpPr txBox="1"/>
          <p:nvPr>
            <p:ph idx="1" type="body"/>
          </p:nvPr>
        </p:nvSpPr>
        <p:spPr>
          <a:xfrm>
            <a:off x="992187" y="3228975"/>
            <a:ext cx="7943850" cy="3059112"/>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80" name="Google Shape;1080;p116:notes"/>
          <p:cNvSpPr/>
          <p:nvPr>
            <p:ph idx="2" type="sldImg"/>
          </p:nvPr>
        </p:nvSpPr>
        <p:spPr>
          <a:xfrm>
            <a:off x="3263900" y="509587"/>
            <a:ext cx="3400425" cy="25495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7" name="Shape 1097"/>
        <p:cNvGrpSpPr/>
        <p:nvPr/>
      </p:nvGrpSpPr>
      <p:grpSpPr>
        <a:xfrm>
          <a:off x="0" y="0"/>
          <a:ext cx="0" cy="0"/>
          <a:chOff x="0" y="0"/>
          <a:chExt cx="0" cy="0"/>
        </a:xfrm>
      </p:grpSpPr>
      <p:sp>
        <p:nvSpPr>
          <p:cNvPr id="1098" name="Google Shape;1098;p117:notes"/>
          <p:cNvSpPr txBox="1"/>
          <p:nvPr>
            <p:ph idx="1" type="body"/>
          </p:nvPr>
        </p:nvSpPr>
        <p:spPr>
          <a:xfrm>
            <a:off x="992187" y="3228975"/>
            <a:ext cx="7943850" cy="3059112"/>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99" name="Google Shape;1099;p117:notes"/>
          <p:cNvSpPr/>
          <p:nvPr>
            <p:ph idx="2" type="sldImg"/>
          </p:nvPr>
        </p:nvSpPr>
        <p:spPr>
          <a:xfrm>
            <a:off x="3263900" y="509587"/>
            <a:ext cx="3400425" cy="25495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7" name="Shape 1107"/>
        <p:cNvGrpSpPr/>
        <p:nvPr/>
      </p:nvGrpSpPr>
      <p:grpSpPr>
        <a:xfrm>
          <a:off x="0" y="0"/>
          <a:ext cx="0" cy="0"/>
          <a:chOff x="0" y="0"/>
          <a:chExt cx="0" cy="0"/>
        </a:xfrm>
      </p:grpSpPr>
      <p:sp>
        <p:nvSpPr>
          <p:cNvPr id="1108" name="Google Shape;1108;p118:notes"/>
          <p:cNvSpPr txBox="1"/>
          <p:nvPr>
            <p:ph idx="1" type="body"/>
          </p:nvPr>
        </p:nvSpPr>
        <p:spPr>
          <a:xfrm>
            <a:off x="992187" y="3228975"/>
            <a:ext cx="7943850" cy="3059112"/>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09" name="Google Shape;1109;p118:notes"/>
          <p:cNvSpPr/>
          <p:nvPr>
            <p:ph idx="2" type="sldImg"/>
          </p:nvPr>
        </p:nvSpPr>
        <p:spPr>
          <a:xfrm>
            <a:off x="3263900" y="509587"/>
            <a:ext cx="3400425" cy="25495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8" name="Shape 1118"/>
        <p:cNvGrpSpPr/>
        <p:nvPr/>
      </p:nvGrpSpPr>
      <p:grpSpPr>
        <a:xfrm>
          <a:off x="0" y="0"/>
          <a:ext cx="0" cy="0"/>
          <a:chOff x="0" y="0"/>
          <a:chExt cx="0" cy="0"/>
        </a:xfrm>
      </p:grpSpPr>
      <p:sp>
        <p:nvSpPr>
          <p:cNvPr id="1119" name="Google Shape;1119;p119:notes"/>
          <p:cNvSpPr txBox="1"/>
          <p:nvPr>
            <p:ph idx="1" type="body"/>
          </p:nvPr>
        </p:nvSpPr>
        <p:spPr>
          <a:xfrm>
            <a:off x="992187" y="3228975"/>
            <a:ext cx="7943850" cy="3059112"/>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20" name="Google Shape;1120;p119:notes"/>
          <p:cNvSpPr/>
          <p:nvPr>
            <p:ph idx="2" type="sldImg"/>
          </p:nvPr>
        </p:nvSpPr>
        <p:spPr>
          <a:xfrm>
            <a:off x="3263900" y="509587"/>
            <a:ext cx="3400425" cy="25495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p12:notes"/>
          <p:cNvSpPr txBox="1"/>
          <p:nvPr>
            <p:ph idx="1" type="body"/>
          </p:nvPr>
        </p:nvSpPr>
        <p:spPr>
          <a:xfrm>
            <a:off x="992187" y="3228975"/>
            <a:ext cx="7943850" cy="3059112"/>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4" name="Google Shape;314;p12:notes"/>
          <p:cNvSpPr/>
          <p:nvPr>
            <p:ph idx="2" type="sldImg"/>
          </p:nvPr>
        </p:nvSpPr>
        <p:spPr>
          <a:xfrm>
            <a:off x="3263900" y="509587"/>
            <a:ext cx="3400425" cy="25495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1" name="Shape 1141"/>
        <p:cNvGrpSpPr/>
        <p:nvPr/>
      </p:nvGrpSpPr>
      <p:grpSpPr>
        <a:xfrm>
          <a:off x="0" y="0"/>
          <a:ext cx="0" cy="0"/>
          <a:chOff x="0" y="0"/>
          <a:chExt cx="0" cy="0"/>
        </a:xfrm>
      </p:grpSpPr>
      <p:sp>
        <p:nvSpPr>
          <p:cNvPr id="1142" name="Google Shape;1142;p120:notes"/>
          <p:cNvSpPr txBox="1"/>
          <p:nvPr>
            <p:ph idx="1" type="body"/>
          </p:nvPr>
        </p:nvSpPr>
        <p:spPr>
          <a:xfrm>
            <a:off x="992187" y="3228975"/>
            <a:ext cx="7943850" cy="3059112"/>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43" name="Google Shape;1143;p120:notes"/>
          <p:cNvSpPr/>
          <p:nvPr>
            <p:ph idx="2" type="sldImg"/>
          </p:nvPr>
        </p:nvSpPr>
        <p:spPr>
          <a:xfrm>
            <a:off x="3263900" y="509587"/>
            <a:ext cx="3400425" cy="25495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6" name="Shape 1166"/>
        <p:cNvGrpSpPr/>
        <p:nvPr/>
      </p:nvGrpSpPr>
      <p:grpSpPr>
        <a:xfrm>
          <a:off x="0" y="0"/>
          <a:ext cx="0" cy="0"/>
          <a:chOff x="0" y="0"/>
          <a:chExt cx="0" cy="0"/>
        </a:xfrm>
      </p:grpSpPr>
      <p:sp>
        <p:nvSpPr>
          <p:cNvPr id="1167" name="Google Shape;1167;p121:notes"/>
          <p:cNvSpPr txBox="1"/>
          <p:nvPr>
            <p:ph idx="1" type="body"/>
          </p:nvPr>
        </p:nvSpPr>
        <p:spPr>
          <a:xfrm>
            <a:off x="992187" y="3228975"/>
            <a:ext cx="7943850" cy="3059112"/>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68" name="Google Shape;1168;p121:notes"/>
          <p:cNvSpPr/>
          <p:nvPr>
            <p:ph idx="2" type="sldImg"/>
          </p:nvPr>
        </p:nvSpPr>
        <p:spPr>
          <a:xfrm>
            <a:off x="3263900" y="509587"/>
            <a:ext cx="3400425" cy="25495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9" name="Shape 1179"/>
        <p:cNvGrpSpPr/>
        <p:nvPr/>
      </p:nvGrpSpPr>
      <p:grpSpPr>
        <a:xfrm>
          <a:off x="0" y="0"/>
          <a:ext cx="0" cy="0"/>
          <a:chOff x="0" y="0"/>
          <a:chExt cx="0" cy="0"/>
        </a:xfrm>
      </p:grpSpPr>
      <p:sp>
        <p:nvSpPr>
          <p:cNvPr id="1180" name="Google Shape;1180;p122:notes"/>
          <p:cNvSpPr txBox="1"/>
          <p:nvPr>
            <p:ph idx="1" type="body"/>
          </p:nvPr>
        </p:nvSpPr>
        <p:spPr>
          <a:xfrm>
            <a:off x="992187" y="3228975"/>
            <a:ext cx="7943850" cy="3059112"/>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81" name="Google Shape;1181;p122:notes"/>
          <p:cNvSpPr/>
          <p:nvPr>
            <p:ph idx="2" type="sldImg"/>
          </p:nvPr>
        </p:nvSpPr>
        <p:spPr>
          <a:xfrm>
            <a:off x="3263900" y="509587"/>
            <a:ext cx="3400425" cy="25495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0" name="Shape 1190"/>
        <p:cNvGrpSpPr/>
        <p:nvPr/>
      </p:nvGrpSpPr>
      <p:grpSpPr>
        <a:xfrm>
          <a:off x="0" y="0"/>
          <a:ext cx="0" cy="0"/>
          <a:chOff x="0" y="0"/>
          <a:chExt cx="0" cy="0"/>
        </a:xfrm>
      </p:grpSpPr>
      <p:sp>
        <p:nvSpPr>
          <p:cNvPr id="1191" name="Google Shape;1191;p123:notes"/>
          <p:cNvSpPr txBox="1"/>
          <p:nvPr>
            <p:ph idx="1" type="body"/>
          </p:nvPr>
        </p:nvSpPr>
        <p:spPr>
          <a:xfrm>
            <a:off x="992187" y="3228975"/>
            <a:ext cx="7943850" cy="3059112"/>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92" name="Google Shape;1192;p123:notes"/>
          <p:cNvSpPr/>
          <p:nvPr>
            <p:ph idx="2" type="sldImg"/>
          </p:nvPr>
        </p:nvSpPr>
        <p:spPr>
          <a:xfrm>
            <a:off x="3263900" y="509587"/>
            <a:ext cx="3400425" cy="25495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6" name="Shape 1226"/>
        <p:cNvGrpSpPr/>
        <p:nvPr/>
      </p:nvGrpSpPr>
      <p:grpSpPr>
        <a:xfrm>
          <a:off x="0" y="0"/>
          <a:ext cx="0" cy="0"/>
          <a:chOff x="0" y="0"/>
          <a:chExt cx="0" cy="0"/>
        </a:xfrm>
      </p:grpSpPr>
      <p:sp>
        <p:nvSpPr>
          <p:cNvPr id="1227" name="Google Shape;1227;p124:notes"/>
          <p:cNvSpPr txBox="1"/>
          <p:nvPr>
            <p:ph idx="1" type="body"/>
          </p:nvPr>
        </p:nvSpPr>
        <p:spPr>
          <a:xfrm>
            <a:off x="992187" y="3228975"/>
            <a:ext cx="7943850" cy="3059112"/>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28" name="Google Shape;1228;p124:notes"/>
          <p:cNvSpPr/>
          <p:nvPr>
            <p:ph idx="2" type="sldImg"/>
          </p:nvPr>
        </p:nvSpPr>
        <p:spPr>
          <a:xfrm>
            <a:off x="3263900" y="509587"/>
            <a:ext cx="3400425" cy="25495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8" name="Shape 1238"/>
        <p:cNvGrpSpPr/>
        <p:nvPr/>
      </p:nvGrpSpPr>
      <p:grpSpPr>
        <a:xfrm>
          <a:off x="0" y="0"/>
          <a:ext cx="0" cy="0"/>
          <a:chOff x="0" y="0"/>
          <a:chExt cx="0" cy="0"/>
        </a:xfrm>
      </p:grpSpPr>
      <p:sp>
        <p:nvSpPr>
          <p:cNvPr id="1239" name="Google Shape;1239;p125:notes"/>
          <p:cNvSpPr txBox="1"/>
          <p:nvPr>
            <p:ph idx="1" type="body"/>
          </p:nvPr>
        </p:nvSpPr>
        <p:spPr>
          <a:xfrm>
            <a:off x="992187" y="3228975"/>
            <a:ext cx="7943850" cy="3059112"/>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40" name="Google Shape;1240;p125:notes"/>
          <p:cNvSpPr/>
          <p:nvPr>
            <p:ph idx="2" type="sldImg"/>
          </p:nvPr>
        </p:nvSpPr>
        <p:spPr>
          <a:xfrm>
            <a:off x="3263900" y="509587"/>
            <a:ext cx="3400425" cy="25495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6" name="Shape 1246"/>
        <p:cNvGrpSpPr/>
        <p:nvPr/>
      </p:nvGrpSpPr>
      <p:grpSpPr>
        <a:xfrm>
          <a:off x="0" y="0"/>
          <a:ext cx="0" cy="0"/>
          <a:chOff x="0" y="0"/>
          <a:chExt cx="0" cy="0"/>
        </a:xfrm>
      </p:grpSpPr>
      <p:sp>
        <p:nvSpPr>
          <p:cNvPr id="1247" name="Google Shape;1247;p126:notes"/>
          <p:cNvSpPr txBox="1"/>
          <p:nvPr>
            <p:ph idx="1" type="body"/>
          </p:nvPr>
        </p:nvSpPr>
        <p:spPr>
          <a:xfrm>
            <a:off x="992187" y="3228975"/>
            <a:ext cx="7943850" cy="3059112"/>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48" name="Google Shape;1248;p126:notes"/>
          <p:cNvSpPr/>
          <p:nvPr>
            <p:ph idx="2" type="sldImg"/>
          </p:nvPr>
        </p:nvSpPr>
        <p:spPr>
          <a:xfrm>
            <a:off x="3263900" y="509587"/>
            <a:ext cx="3400425" cy="25495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4" name="Shape 1254"/>
        <p:cNvGrpSpPr/>
        <p:nvPr/>
      </p:nvGrpSpPr>
      <p:grpSpPr>
        <a:xfrm>
          <a:off x="0" y="0"/>
          <a:ext cx="0" cy="0"/>
          <a:chOff x="0" y="0"/>
          <a:chExt cx="0" cy="0"/>
        </a:xfrm>
      </p:grpSpPr>
      <p:sp>
        <p:nvSpPr>
          <p:cNvPr id="1255" name="Google Shape;1255;p127:notes"/>
          <p:cNvSpPr txBox="1"/>
          <p:nvPr>
            <p:ph idx="1" type="body"/>
          </p:nvPr>
        </p:nvSpPr>
        <p:spPr>
          <a:xfrm>
            <a:off x="992187" y="3228975"/>
            <a:ext cx="7943850" cy="3059112"/>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56" name="Google Shape;1256;p127:notes"/>
          <p:cNvSpPr/>
          <p:nvPr>
            <p:ph idx="2" type="sldImg"/>
          </p:nvPr>
        </p:nvSpPr>
        <p:spPr>
          <a:xfrm>
            <a:off x="3263900" y="509587"/>
            <a:ext cx="3400425" cy="25495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1" name="Shape 1261"/>
        <p:cNvGrpSpPr/>
        <p:nvPr/>
      </p:nvGrpSpPr>
      <p:grpSpPr>
        <a:xfrm>
          <a:off x="0" y="0"/>
          <a:ext cx="0" cy="0"/>
          <a:chOff x="0" y="0"/>
          <a:chExt cx="0" cy="0"/>
        </a:xfrm>
      </p:grpSpPr>
      <p:sp>
        <p:nvSpPr>
          <p:cNvPr id="1262" name="Google Shape;1262;p128:notes"/>
          <p:cNvSpPr txBox="1"/>
          <p:nvPr>
            <p:ph idx="1" type="body"/>
          </p:nvPr>
        </p:nvSpPr>
        <p:spPr>
          <a:xfrm>
            <a:off x="992187" y="3228975"/>
            <a:ext cx="7943850" cy="3059112"/>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63" name="Google Shape;1263;p128:notes"/>
          <p:cNvSpPr/>
          <p:nvPr>
            <p:ph idx="2" type="sldImg"/>
          </p:nvPr>
        </p:nvSpPr>
        <p:spPr>
          <a:xfrm>
            <a:off x="3263900" y="509587"/>
            <a:ext cx="3400425" cy="25495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7" name="Shape 1267"/>
        <p:cNvGrpSpPr/>
        <p:nvPr/>
      </p:nvGrpSpPr>
      <p:grpSpPr>
        <a:xfrm>
          <a:off x="0" y="0"/>
          <a:ext cx="0" cy="0"/>
          <a:chOff x="0" y="0"/>
          <a:chExt cx="0" cy="0"/>
        </a:xfrm>
      </p:grpSpPr>
      <p:sp>
        <p:nvSpPr>
          <p:cNvPr id="1268" name="Google Shape;1268;p129:notes"/>
          <p:cNvSpPr txBox="1"/>
          <p:nvPr>
            <p:ph idx="1" type="body"/>
          </p:nvPr>
        </p:nvSpPr>
        <p:spPr>
          <a:xfrm>
            <a:off x="992187" y="3228975"/>
            <a:ext cx="7943850" cy="3059112"/>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69" name="Google Shape;1269;p129:notes"/>
          <p:cNvSpPr/>
          <p:nvPr>
            <p:ph idx="2" type="sldImg"/>
          </p:nvPr>
        </p:nvSpPr>
        <p:spPr>
          <a:xfrm>
            <a:off x="3263900" y="509587"/>
            <a:ext cx="3400425" cy="25495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p13:notes"/>
          <p:cNvSpPr txBox="1"/>
          <p:nvPr>
            <p:ph idx="1" type="body"/>
          </p:nvPr>
        </p:nvSpPr>
        <p:spPr>
          <a:xfrm>
            <a:off x="992187" y="3228975"/>
            <a:ext cx="7943850" cy="3059112"/>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9" name="Google Shape;319;p13:notes"/>
          <p:cNvSpPr/>
          <p:nvPr>
            <p:ph idx="2" type="sldImg"/>
          </p:nvPr>
        </p:nvSpPr>
        <p:spPr>
          <a:xfrm>
            <a:off x="3263900" y="509587"/>
            <a:ext cx="3400425" cy="25495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3" name="Shape 1273"/>
        <p:cNvGrpSpPr/>
        <p:nvPr/>
      </p:nvGrpSpPr>
      <p:grpSpPr>
        <a:xfrm>
          <a:off x="0" y="0"/>
          <a:ext cx="0" cy="0"/>
          <a:chOff x="0" y="0"/>
          <a:chExt cx="0" cy="0"/>
        </a:xfrm>
      </p:grpSpPr>
      <p:sp>
        <p:nvSpPr>
          <p:cNvPr id="1274" name="Google Shape;1274;p130:notes"/>
          <p:cNvSpPr txBox="1"/>
          <p:nvPr>
            <p:ph idx="1" type="body"/>
          </p:nvPr>
        </p:nvSpPr>
        <p:spPr>
          <a:xfrm>
            <a:off x="992187" y="3228975"/>
            <a:ext cx="7943850" cy="3059112"/>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75" name="Google Shape;1275;p130:notes"/>
          <p:cNvSpPr/>
          <p:nvPr>
            <p:ph idx="2" type="sldImg"/>
          </p:nvPr>
        </p:nvSpPr>
        <p:spPr>
          <a:xfrm>
            <a:off x="3263900" y="509587"/>
            <a:ext cx="3400425" cy="25495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9" name="Shape 1309"/>
        <p:cNvGrpSpPr/>
        <p:nvPr/>
      </p:nvGrpSpPr>
      <p:grpSpPr>
        <a:xfrm>
          <a:off x="0" y="0"/>
          <a:ext cx="0" cy="0"/>
          <a:chOff x="0" y="0"/>
          <a:chExt cx="0" cy="0"/>
        </a:xfrm>
      </p:grpSpPr>
      <p:sp>
        <p:nvSpPr>
          <p:cNvPr id="1310" name="Google Shape;1310;p131:notes"/>
          <p:cNvSpPr txBox="1"/>
          <p:nvPr>
            <p:ph idx="1" type="body"/>
          </p:nvPr>
        </p:nvSpPr>
        <p:spPr>
          <a:xfrm>
            <a:off x="992187" y="3228975"/>
            <a:ext cx="7943850" cy="3059112"/>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11" name="Google Shape;1311;p131:notes"/>
          <p:cNvSpPr/>
          <p:nvPr>
            <p:ph idx="2" type="sldImg"/>
          </p:nvPr>
        </p:nvSpPr>
        <p:spPr>
          <a:xfrm>
            <a:off x="3263900" y="509587"/>
            <a:ext cx="3400425" cy="25495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2" name="Shape 1352"/>
        <p:cNvGrpSpPr/>
        <p:nvPr/>
      </p:nvGrpSpPr>
      <p:grpSpPr>
        <a:xfrm>
          <a:off x="0" y="0"/>
          <a:ext cx="0" cy="0"/>
          <a:chOff x="0" y="0"/>
          <a:chExt cx="0" cy="0"/>
        </a:xfrm>
      </p:grpSpPr>
      <p:sp>
        <p:nvSpPr>
          <p:cNvPr id="1353" name="Google Shape;1353;p132:notes"/>
          <p:cNvSpPr txBox="1"/>
          <p:nvPr>
            <p:ph idx="1" type="body"/>
          </p:nvPr>
        </p:nvSpPr>
        <p:spPr>
          <a:xfrm>
            <a:off x="992187" y="3228975"/>
            <a:ext cx="7943850" cy="3059112"/>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54" name="Google Shape;1354;p132:notes"/>
          <p:cNvSpPr/>
          <p:nvPr>
            <p:ph idx="2" type="sldImg"/>
          </p:nvPr>
        </p:nvSpPr>
        <p:spPr>
          <a:xfrm>
            <a:off x="3263900" y="509587"/>
            <a:ext cx="3400425" cy="25495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2" name="Shape 1362"/>
        <p:cNvGrpSpPr/>
        <p:nvPr/>
      </p:nvGrpSpPr>
      <p:grpSpPr>
        <a:xfrm>
          <a:off x="0" y="0"/>
          <a:ext cx="0" cy="0"/>
          <a:chOff x="0" y="0"/>
          <a:chExt cx="0" cy="0"/>
        </a:xfrm>
      </p:grpSpPr>
      <p:sp>
        <p:nvSpPr>
          <p:cNvPr id="1363" name="Google Shape;1363;p133:notes"/>
          <p:cNvSpPr txBox="1"/>
          <p:nvPr>
            <p:ph idx="1" type="body"/>
          </p:nvPr>
        </p:nvSpPr>
        <p:spPr>
          <a:xfrm>
            <a:off x="992187" y="3228975"/>
            <a:ext cx="7943850" cy="3059112"/>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64" name="Google Shape;1364;p133:notes"/>
          <p:cNvSpPr/>
          <p:nvPr>
            <p:ph idx="2" type="sldImg"/>
          </p:nvPr>
        </p:nvSpPr>
        <p:spPr>
          <a:xfrm>
            <a:off x="3263900" y="509587"/>
            <a:ext cx="3400425" cy="25495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1" name="Shape 1371"/>
        <p:cNvGrpSpPr/>
        <p:nvPr/>
      </p:nvGrpSpPr>
      <p:grpSpPr>
        <a:xfrm>
          <a:off x="0" y="0"/>
          <a:ext cx="0" cy="0"/>
          <a:chOff x="0" y="0"/>
          <a:chExt cx="0" cy="0"/>
        </a:xfrm>
      </p:grpSpPr>
      <p:sp>
        <p:nvSpPr>
          <p:cNvPr id="1372" name="Google Shape;1372;p134:notes"/>
          <p:cNvSpPr txBox="1"/>
          <p:nvPr>
            <p:ph idx="1" type="body"/>
          </p:nvPr>
        </p:nvSpPr>
        <p:spPr>
          <a:xfrm>
            <a:off x="992187" y="3228975"/>
            <a:ext cx="7943850" cy="3059112"/>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73" name="Google Shape;1373;p134:notes"/>
          <p:cNvSpPr/>
          <p:nvPr>
            <p:ph idx="2" type="sldImg"/>
          </p:nvPr>
        </p:nvSpPr>
        <p:spPr>
          <a:xfrm>
            <a:off x="3263900" y="509587"/>
            <a:ext cx="3400425" cy="25495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0" name="Shape 1380"/>
        <p:cNvGrpSpPr/>
        <p:nvPr/>
      </p:nvGrpSpPr>
      <p:grpSpPr>
        <a:xfrm>
          <a:off x="0" y="0"/>
          <a:ext cx="0" cy="0"/>
          <a:chOff x="0" y="0"/>
          <a:chExt cx="0" cy="0"/>
        </a:xfrm>
      </p:grpSpPr>
      <p:sp>
        <p:nvSpPr>
          <p:cNvPr id="1381" name="Google Shape;1381;p135:notes"/>
          <p:cNvSpPr txBox="1"/>
          <p:nvPr>
            <p:ph idx="1" type="body"/>
          </p:nvPr>
        </p:nvSpPr>
        <p:spPr>
          <a:xfrm>
            <a:off x="992187" y="3228975"/>
            <a:ext cx="7943850" cy="3059112"/>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82" name="Google Shape;1382;p135:notes"/>
          <p:cNvSpPr/>
          <p:nvPr>
            <p:ph idx="2" type="sldImg"/>
          </p:nvPr>
        </p:nvSpPr>
        <p:spPr>
          <a:xfrm>
            <a:off x="3263900" y="509587"/>
            <a:ext cx="3400425" cy="25495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0" name="Shape 1390"/>
        <p:cNvGrpSpPr/>
        <p:nvPr/>
      </p:nvGrpSpPr>
      <p:grpSpPr>
        <a:xfrm>
          <a:off x="0" y="0"/>
          <a:ext cx="0" cy="0"/>
          <a:chOff x="0" y="0"/>
          <a:chExt cx="0" cy="0"/>
        </a:xfrm>
      </p:grpSpPr>
      <p:sp>
        <p:nvSpPr>
          <p:cNvPr id="1391" name="Google Shape;1391;p136:notes"/>
          <p:cNvSpPr txBox="1"/>
          <p:nvPr>
            <p:ph idx="1" type="body"/>
          </p:nvPr>
        </p:nvSpPr>
        <p:spPr>
          <a:xfrm>
            <a:off x="992187" y="3228975"/>
            <a:ext cx="7943850" cy="3059112"/>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92" name="Google Shape;1392;p136:notes"/>
          <p:cNvSpPr/>
          <p:nvPr>
            <p:ph idx="2" type="sldImg"/>
          </p:nvPr>
        </p:nvSpPr>
        <p:spPr>
          <a:xfrm>
            <a:off x="3263900" y="509587"/>
            <a:ext cx="3400425" cy="25495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7" name="Shape 1397"/>
        <p:cNvGrpSpPr/>
        <p:nvPr/>
      </p:nvGrpSpPr>
      <p:grpSpPr>
        <a:xfrm>
          <a:off x="0" y="0"/>
          <a:ext cx="0" cy="0"/>
          <a:chOff x="0" y="0"/>
          <a:chExt cx="0" cy="0"/>
        </a:xfrm>
      </p:grpSpPr>
      <p:sp>
        <p:nvSpPr>
          <p:cNvPr id="1398" name="Google Shape;1398;p137:notes"/>
          <p:cNvSpPr txBox="1"/>
          <p:nvPr>
            <p:ph idx="1" type="body"/>
          </p:nvPr>
        </p:nvSpPr>
        <p:spPr>
          <a:xfrm>
            <a:off x="992187" y="3228975"/>
            <a:ext cx="7943850" cy="3059112"/>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99" name="Google Shape;1399;p137:notes"/>
          <p:cNvSpPr/>
          <p:nvPr>
            <p:ph idx="2" type="sldImg"/>
          </p:nvPr>
        </p:nvSpPr>
        <p:spPr>
          <a:xfrm>
            <a:off x="3263900" y="509587"/>
            <a:ext cx="3400425" cy="25495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7" name="Shape 1407"/>
        <p:cNvGrpSpPr/>
        <p:nvPr/>
      </p:nvGrpSpPr>
      <p:grpSpPr>
        <a:xfrm>
          <a:off x="0" y="0"/>
          <a:ext cx="0" cy="0"/>
          <a:chOff x="0" y="0"/>
          <a:chExt cx="0" cy="0"/>
        </a:xfrm>
      </p:grpSpPr>
      <p:sp>
        <p:nvSpPr>
          <p:cNvPr id="1408" name="Google Shape;1408;p138:notes"/>
          <p:cNvSpPr txBox="1"/>
          <p:nvPr>
            <p:ph idx="1" type="body"/>
          </p:nvPr>
        </p:nvSpPr>
        <p:spPr>
          <a:xfrm>
            <a:off x="992187" y="3228975"/>
            <a:ext cx="7943850" cy="3059112"/>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09" name="Google Shape;1409;p138:notes"/>
          <p:cNvSpPr/>
          <p:nvPr>
            <p:ph idx="2" type="sldImg"/>
          </p:nvPr>
        </p:nvSpPr>
        <p:spPr>
          <a:xfrm>
            <a:off x="3263900" y="509587"/>
            <a:ext cx="3400425" cy="25495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4" name="Shape 1414"/>
        <p:cNvGrpSpPr/>
        <p:nvPr/>
      </p:nvGrpSpPr>
      <p:grpSpPr>
        <a:xfrm>
          <a:off x="0" y="0"/>
          <a:ext cx="0" cy="0"/>
          <a:chOff x="0" y="0"/>
          <a:chExt cx="0" cy="0"/>
        </a:xfrm>
      </p:grpSpPr>
      <p:sp>
        <p:nvSpPr>
          <p:cNvPr id="1415" name="Google Shape;1415;p139:notes"/>
          <p:cNvSpPr txBox="1"/>
          <p:nvPr>
            <p:ph idx="1" type="body"/>
          </p:nvPr>
        </p:nvSpPr>
        <p:spPr>
          <a:xfrm>
            <a:off x="992187" y="3228975"/>
            <a:ext cx="7943850" cy="3059112"/>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16" name="Google Shape;1416;p139:notes"/>
          <p:cNvSpPr/>
          <p:nvPr>
            <p:ph idx="2" type="sldImg"/>
          </p:nvPr>
        </p:nvSpPr>
        <p:spPr>
          <a:xfrm>
            <a:off x="3263900" y="509587"/>
            <a:ext cx="3400425" cy="25495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p14:notes"/>
          <p:cNvSpPr txBox="1"/>
          <p:nvPr>
            <p:ph idx="1" type="body"/>
          </p:nvPr>
        </p:nvSpPr>
        <p:spPr>
          <a:xfrm>
            <a:off x="992187" y="3228975"/>
            <a:ext cx="7943850" cy="3059112"/>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4" name="Google Shape;324;p14:notes"/>
          <p:cNvSpPr/>
          <p:nvPr>
            <p:ph idx="2" type="sldImg"/>
          </p:nvPr>
        </p:nvSpPr>
        <p:spPr>
          <a:xfrm>
            <a:off x="3263900" y="509587"/>
            <a:ext cx="3400425" cy="25495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7" name="Shape 1427"/>
        <p:cNvGrpSpPr/>
        <p:nvPr/>
      </p:nvGrpSpPr>
      <p:grpSpPr>
        <a:xfrm>
          <a:off x="0" y="0"/>
          <a:ext cx="0" cy="0"/>
          <a:chOff x="0" y="0"/>
          <a:chExt cx="0" cy="0"/>
        </a:xfrm>
      </p:grpSpPr>
      <p:sp>
        <p:nvSpPr>
          <p:cNvPr id="1428" name="Google Shape;1428;p140:notes"/>
          <p:cNvSpPr txBox="1"/>
          <p:nvPr>
            <p:ph idx="1" type="body"/>
          </p:nvPr>
        </p:nvSpPr>
        <p:spPr>
          <a:xfrm>
            <a:off x="992187" y="3228975"/>
            <a:ext cx="7943850" cy="3059112"/>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29" name="Google Shape;1429;p140:notes"/>
          <p:cNvSpPr/>
          <p:nvPr>
            <p:ph idx="2" type="sldImg"/>
          </p:nvPr>
        </p:nvSpPr>
        <p:spPr>
          <a:xfrm>
            <a:off x="3263900" y="509587"/>
            <a:ext cx="3400425" cy="25495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2" name="Shape 1442"/>
        <p:cNvGrpSpPr/>
        <p:nvPr/>
      </p:nvGrpSpPr>
      <p:grpSpPr>
        <a:xfrm>
          <a:off x="0" y="0"/>
          <a:ext cx="0" cy="0"/>
          <a:chOff x="0" y="0"/>
          <a:chExt cx="0" cy="0"/>
        </a:xfrm>
      </p:grpSpPr>
      <p:sp>
        <p:nvSpPr>
          <p:cNvPr id="1443" name="Google Shape;1443;p141:notes"/>
          <p:cNvSpPr txBox="1"/>
          <p:nvPr>
            <p:ph idx="1" type="body"/>
          </p:nvPr>
        </p:nvSpPr>
        <p:spPr>
          <a:xfrm>
            <a:off x="992187" y="3228975"/>
            <a:ext cx="7943850" cy="3059112"/>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44" name="Google Shape;1444;p141:notes"/>
          <p:cNvSpPr/>
          <p:nvPr>
            <p:ph idx="2" type="sldImg"/>
          </p:nvPr>
        </p:nvSpPr>
        <p:spPr>
          <a:xfrm>
            <a:off x="3263900" y="509587"/>
            <a:ext cx="3400425" cy="25495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6" name="Shape 1456"/>
        <p:cNvGrpSpPr/>
        <p:nvPr/>
      </p:nvGrpSpPr>
      <p:grpSpPr>
        <a:xfrm>
          <a:off x="0" y="0"/>
          <a:ext cx="0" cy="0"/>
          <a:chOff x="0" y="0"/>
          <a:chExt cx="0" cy="0"/>
        </a:xfrm>
      </p:grpSpPr>
      <p:sp>
        <p:nvSpPr>
          <p:cNvPr id="1457" name="Google Shape;1457;p142:notes"/>
          <p:cNvSpPr txBox="1"/>
          <p:nvPr>
            <p:ph idx="1" type="body"/>
          </p:nvPr>
        </p:nvSpPr>
        <p:spPr>
          <a:xfrm>
            <a:off x="992187" y="3228975"/>
            <a:ext cx="7943850" cy="3059112"/>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58" name="Google Shape;1458;p142:notes"/>
          <p:cNvSpPr/>
          <p:nvPr>
            <p:ph idx="2" type="sldImg"/>
          </p:nvPr>
        </p:nvSpPr>
        <p:spPr>
          <a:xfrm>
            <a:off x="3263900" y="509587"/>
            <a:ext cx="3400425" cy="25495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4" name="Shape 1474"/>
        <p:cNvGrpSpPr/>
        <p:nvPr/>
      </p:nvGrpSpPr>
      <p:grpSpPr>
        <a:xfrm>
          <a:off x="0" y="0"/>
          <a:ext cx="0" cy="0"/>
          <a:chOff x="0" y="0"/>
          <a:chExt cx="0" cy="0"/>
        </a:xfrm>
      </p:grpSpPr>
      <p:sp>
        <p:nvSpPr>
          <p:cNvPr id="1475" name="Google Shape;1475;p143:notes"/>
          <p:cNvSpPr txBox="1"/>
          <p:nvPr>
            <p:ph idx="1" type="body"/>
          </p:nvPr>
        </p:nvSpPr>
        <p:spPr>
          <a:xfrm>
            <a:off x="992187" y="3228975"/>
            <a:ext cx="7943850" cy="3059112"/>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76" name="Google Shape;1476;p143:notes"/>
          <p:cNvSpPr/>
          <p:nvPr>
            <p:ph idx="2" type="sldImg"/>
          </p:nvPr>
        </p:nvSpPr>
        <p:spPr>
          <a:xfrm>
            <a:off x="3263900" y="509587"/>
            <a:ext cx="3400425" cy="25495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9" name="Shape 1489"/>
        <p:cNvGrpSpPr/>
        <p:nvPr/>
      </p:nvGrpSpPr>
      <p:grpSpPr>
        <a:xfrm>
          <a:off x="0" y="0"/>
          <a:ext cx="0" cy="0"/>
          <a:chOff x="0" y="0"/>
          <a:chExt cx="0" cy="0"/>
        </a:xfrm>
      </p:grpSpPr>
      <p:sp>
        <p:nvSpPr>
          <p:cNvPr id="1490" name="Google Shape;1490;p144:notes"/>
          <p:cNvSpPr txBox="1"/>
          <p:nvPr>
            <p:ph idx="1" type="body"/>
          </p:nvPr>
        </p:nvSpPr>
        <p:spPr>
          <a:xfrm>
            <a:off x="992187" y="3228975"/>
            <a:ext cx="7943850" cy="3059112"/>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91" name="Google Shape;1491;p144:notes"/>
          <p:cNvSpPr/>
          <p:nvPr>
            <p:ph idx="2" type="sldImg"/>
          </p:nvPr>
        </p:nvSpPr>
        <p:spPr>
          <a:xfrm>
            <a:off x="3263900" y="509587"/>
            <a:ext cx="3400425" cy="25495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0" name="Shape 1500"/>
        <p:cNvGrpSpPr/>
        <p:nvPr/>
      </p:nvGrpSpPr>
      <p:grpSpPr>
        <a:xfrm>
          <a:off x="0" y="0"/>
          <a:ext cx="0" cy="0"/>
          <a:chOff x="0" y="0"/>
          <a:chExt cx="0" cy="0"/>
        </a:xfrm>
      </p:grpSpPr>
      <p:sp>
        <p:nvSpPr>
          <p:cNvPr id="1501" name="Google Shape;1501;p145:notes"/>
          <p:cNvSpPr txBox="1"/>
          <p:nvPr>
            <p:ph idx="1" type="body"/>
          </p:nvPr>
        </p:nvSpPr>
        <p:spPr>
          <a:xfrm>
            <a:off x="992187" y="3228975"/>
            <a:ext cx="7943850" cy="3059112"/>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02" name="Google Shape;1502;p145:notes"/>
          <p:cNvSpPr/>
          <p:nvPr>
            <p:ph idx="2" type="sldImg"/>
          </p:nvPr>
        </p:nvSpPr>
        <p:spPr>
          <a:xfrm>
            <a:off x="3263900" y="509587"/>
            <a:ext cx="3400425" cy="25495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5" name="Shape 1515"/>
        <p:cNvGrpSpPr/>
        <p:nvPr/>
      </p:nvGrpSpPr>
      <p:grpSpPr>
        <a:xfrm>
          <a:off x="0" y="0"/>
          <a:ext cx="0" cy="0"/>
          <a:chOff x="0" y="0"/>
          <a:chExt cx="0" cy="0"/>
        </a:xfrm>
      </p:grpSpPr>
      <p:sp>
        <p:nvSpPr>
          <p:cNvPr id="1516" name="Google Shape;1516;p146:notes"/>
          <p:cNvSpPr txBox="1"/>
          <p:nvPr>
            <p:ph idx="1" type="body"/>
          </p:nvPr>
        </p:nvSpPr>
        <p:spPr>
          <a:xfrm>
            <a:off x="992187" y="3228975"/>
            <a:ext cx="7943850" cy="3059112"/>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17" name="Google Shape;1517;p146:notes"/>
          <p:cNvSpPr/>
          <p:nvPr>
            <p:ph idx="2" type="sldImg"/>
          </p:nvPr>
        </p:nvSpPr>
        <p:spPr>
          <a:xfrm>
            <a:off x="3263900" y="509587"/>
            <a:ext cx="3400425" cy="25495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6" name="Shape 1526"/>
        <p:cNvGrpSpPr/>
        <p:nvPr/>
      </p:nvGrpSpPr>
      <p:grpSpPr>
        <a:xfrm>
          <a:off x="0" y="0"/>
          <a:ext cx="0" cy="0"/>
          <a:chOff x="0" y="0"/>
          <a:chExt cx="0" cy="0"/>
        </a:xfrm>
      </p:grpSpPr>
      <p:sp>
        <p:nvSpPr>
          <p:cNvPr id="1527" name="Google Shape;1527;p147:notes"/>
          <p:cNvSpPr txBox="1"/>
          <p:nvPr>
            <p:ph idx="1" type="body"/>
          </p:nvPr>
        </p:nvSpPr>
        <p:spPr>
          <a:xfrm>
            <a:off x="992187" y="3228975"/>
            <a:ext cx="7943850" cy="3059112"/>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28" name="Google Shape;1528;p147:notes"/>
          <p:cNvSpPr/>
          <p:nvPr>
            <p:ph idx="2" type="sldImg"/>
          </p:nvPr>
        </p:nvSpPr>
        <p:spPr>
          <a:xfrm>
            <a:off x="3263900" y="509587"/>
            <a:ext cx="3400425" cy="25495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2" name="Shape 1542"/>
        <p:cNvGrpSpPr/>
        <p:nvPr/>
      </p:nvGrpSpPr>
      <p:grpSpPr>
        <a:xfrm>
          <a:off x="0" y="0"/>
          <a:ext cx="0" cy="0"/>
          <a:chOff x="0" y="0"/>
          <a:chExt cx="0" cy="0"/>
        </a:xfrm>
      </p:grpSpPr>
      <p:sp>
        <p:nvSpPr>
          <p:cNvPr id="1543" name="Google Shape;1543;p148:notes"/>
          <p:cNvSpPr txBox="1"/>
          <p:nvPr>
            <p:ph idx="1" type="body"/>
          </p:nvPr>
        </p:nvSpPr>
        <p:spPr>
          <a:xfrm>
            <a:off x="992187" y="3228975"/>
            <a:ext cx="7943850" cy="3059112"/>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44" name="Google Shape;1544;p148:notes"/>
          <p:cNvSpPr/>
          <p:nvPr>
            <p:ph idx="2" type="sldImg"/>
          </p:nvPr>
        </p:nvSpPr>
        <p:spPr>
          <a:xfrm>
            <a:off x="3263900" y="509587"/>
            <a:ext cx="3400425" cy="25495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6" name="Shape 1586"/>
        <p:cNvGrpSpPr/>
        <p:nvPr/>
      </p:nvGrpSpPr>
      <p:grpSpPr>
        <a:xfrm>
          <a:off x="0" y="0"/>
          <a:ext cx="0" cy="0"/>
          <a:chOff x="0" y="0"/>
          <a:chExt cx="0" cy="0"/>
        </a:xfrm>
      </p:grpSpPr>
      <p:sp>
        <p:nvSpPr>
          <p:cNvPr id="1587" name="Google Shape;1587;p149:notes"/>
          <p:cNvSpPr txBox="1"/>
          <p:nvPr>
            <p:ph idx="1" type="body"/>
          </p:nvPr>
        </p:nvSpPr>
        <p:spPr>
          <a:xfrm>
            <a:off x="992187" y="3228975"/>
            <a:ext cx="7943850" cy="3059112"/>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88" name="Google Shape;1588;p149:notes"/>
          <p:cNvSpPr/>
          <p:nvPr>
            <p:ph idx="2" type="sldImg"/>
          </p:nvPr>
        </p:nvSpPr>
        <p:spPr>
          <a:xfrm>
            <a:off x="3263900" y="509587"/>
            <a:ext cx="3400425" cy="25495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p15:notes"/>
          <p:cNvSpPr txBox="1"/>
          <p:nvPr>
            <p:ph idx="1" type="body"/>
          </p:nvPr>
        </p:nvSpPr>
        <p:spPr>
          <a:xfrm>
            <a:off x="992187" y="3228975"/>
            <a:ext cx="7943850" cy="3059112"/>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9" name="Google Shape;329;p15:notes"/>
          <p:cNvSpPr/>
          <p:nvPr>
            <p:ph idx="2" type="sldImg"/>
          </p:nvPr>
        </p:nvSpPr>
        <p:spPr>
          <a:xfrm>
            <a:off x="3263900" y="509587"/>
            <a:ext cx="3400425" cy="25495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4" name="Shape 1594"/>
        <p:cNvGrpSpPr/>
        <p:nvPr/>
      </p:nvGrpSpPr>
      <p:grpSpPr>
        <a:xfrm>
          <a:off x="0" y="0"/>
          <a:ext cx="0" cy="0"/>
          <a:chOff x="0" y="0"/>
          <a:chExt cx="0" cy="0"/>
        </a:xfrm>
      </p:grpSpPr>
      <p:sp>
        <p:nvSpPr>
          <p:cNvPr id="1595" name="Google Shape;1595;p150:notes"/>
          <p:cNvSpPr txBox="1"/>
          <p:nvPr>
            <p:ph idx="1" type="body"/>
          </p:nvPr>
        </p:nvSpPr>
        <p:spPr>
          <a:xfrm>
            <a:off x="992187" y="3228975"/>
            <a:ext cx="7943850" cy="3059112"/>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96" name="Google Shape;1596;p150:notes"/>
          <p:cNvSpPr/>
          <p:nvPr>
            <p:ph idx="2" type="sldImg"/>
          </p:nvPr>
        </p:nvSpPr>
        <p:spPr>
          <a:xfrm>
            <a:off x="3263900" y="509587"/>
            <a:ext cx="3400425" cy="25495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0" name="Shape 1600"/>
        <p:cNvGrpSpPr/>
        <p:nvPr/>
      </p:nvGrpSpPr>
      <p:grpSpPr>
        <a:xfrm>
          <a:off x="0" y="0"/>
          <a:ext cx="0" cy="0"/>
          <a:chOff x="0" y="0"/>
          <a:chExt cx="0" cy="0"/>
        </a:xfrm>
      </p:grpSpPr>
      <p:sp>
        <p:nvSpPr>
          <p:cNvPr id="1601" name="Google Shape;1601;p151:notes"/>
          <p:cNvSpPr txBox="1"/>
          <p:nvPr>
            <p:ph idx="1" type="body"/>
          </p:nvPr>
        </p:nvSpPr>
        <p:spPr>
          <a:xfrm>
            <a:off x="992187" y="3228975"/>
            <a:ext cx="7943850" cy="3059112"/>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02" name="Google Shape;1602;p151:notes"/>
          <p:cNvSpPr/>
          <p:nvPr>
            <p:ph idx="2" type="sldImg"/>
          </p:nvPr>
        </p:nvSpPr>
        <p:spPr>
          <a:xfrm>
            <a:off x="3263900" y="509587"/>
            <a:ext cx="3400425" cy="25495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2" name="Shape 1612"/>
        <p:cNvGrpSpPr/>
        <p:nvPr/>
      </p:nvGrpSpPr>
      <p:grpSpPr>
        <a:xfrm>
          <a:off x="0" y="0"/>
          <a:ext cx="0" cy="0"/>
          <a:chOff x="0" y="0"/>
          <a:chExt cx="0" cy="0"/>
        </a:xfrm>
      </p:grpSpPr>
      <p:sp>
        <p:nvSpPr>
          <p:cNvPr id="1613" name="Google Shape;1613;p152:notes"/>
          <p:cNvSpPr txBox="1"/>
          <p:nvPr>
            <p:ph idx="1" type="body"/>
          </p:nvPr>
        </p:nvSpPr>
        <p:spPr>
          <a:xfrm>
            <a:off x="992187" y="3228975"/>
            <a:ext cx="7943850" cy="3059112"/>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14" name="Google Shape;1614;p152:notes"/>
          <p:cNvSpPr/>
          <p:nvPr>
            <p:ph idx="2" type="sldImg"/>
          </p:nvPr>
        </p:nvSpPr>
        <p:spPr>
          <a:xfrm>
            <a:off x="3263900" y="509587"/>
            <a:ext cx="3400425" cy="25495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4" name="Shape 1624"/>
        <p:cNvGrpSpPr/>
        <p:nvPr/>
      </p:nvGrpSpPr>
      <p:grpSpPr>
        <a:xfrm>
          <a:off x="0" y="0"/>
          <a:ext cx="0" cy="0"/>
          <a:chOff x="0" y="0"/>
          <a:chExt cx="0" cy="0"/>
        </a:xfrm>
      </p:grpSpPr>
      <p:sp>
        <p:nvSpPr>
          <p:cNvPr id="1625" name="Google Shape;1625;p153:notes"/>
          <p:cNvSpPr txBox="1"/>
          <p:nvPr>
            <p:ph idx="1" type="body"/>
          </p:nvPr>
        </p:nvSpPr>
        <p:spPr>
          <a:xfrm>
            <a:off x="992187" y="3228975"/>
            <a:ext cx="7943850" cy="3059112"/>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26" name="Google Shape;1626;p153:notes"/>
          <p:cNvSpPr/>
          <p:nvPr>
            <p:ph idx="2" type="sldImg"/>
          </p:nvPr>
        </p:nvSpPr>
        <p:spPr>
          <a:xfrm>
            <a:off x="3263900" y="509587"/>
            <a:ext cx="3400425" cy="25495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7" name="Shape 1657"/>
        <p:cNvGrpSpPr/>
        <p:nvPr/>
      </p:nvGrpSpPr>
      <p:grpSpPr>
        <a:xfrm>
          <a:off x="0" y="0"/>
          <a:ext cx="0" cy="0"/>
          <a:chOff x="0" y="0"/>
          <a:chExt cx="0" cy="0"/>
        </a:xfrm>
      </p:grpSpPr>
      <p:sp>
        <p:nvSpPr>
          <p:cNvPr id="1658" name="Google Shape;1658;p154:notes"/>
          <p:cNvSpPr txBox="1"/>
          <p:nvPr>
            <p:ph idx="1" type="body"/>
          </p:nvPr>
        </p:nvSpPr>
        <p:spPr>
          <a:xfrm>
            <a:off x="992187" y="3228975"/>
            <a:ext cx="7943850" cy="3059112"/>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59" name="Google Shape;1659;p154:notes"/>
          <p:cNvSpPr/>
          <p:nvPr>
            <p:ph idx="2" type="sldImg"/>
          </p:nvPr>
        </p:nvSpPr>
        <p:spPr>
          <a:xfrm>
            <a:off x="3263900" y="509587"/>
            <a:ext cx="3400425" cy="25495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3" name="Shape 1713"/>
        <p:cNvGrpSpPr/>
        <p:nvPr/>
      </p:nvGrpSpPr>
      <p:grpSpPr>
        <a:xfrm>
          <a:off x="0" y="0"/>
          <a:ext cx="0" cy="0"/>
          <a:chOff x="0" y="0"/>
          <a:chExt cx="0" cy="0"/>
        </a:xfrm>
      </p:grpSpPr>
      <p:sp>
        <p:nvSpPr>
          <p:cNvPr id="1714" name="Google Shape;1714;p155:notes"/>
          <p:cNvSpPr txBox="1"/>
          <p:nvPr>
            <p:ph idx="1" type="body"/>
          </p:nvPr>
        </p:nvSpPr>
        <p:spPr>
          <a:xfrm>
            <a:off x="992187" y="3228975"/>
            <a:ext cx="7943850" cy="3059112"/>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15" name="Google Shape;1715;p155:notes"/>
          <p:cNvSpPr/>
          <p:nvPr>
            <p:ph idx="2" type="sldImg"/>
          </p:nvPr>
        </p:nvSpPr>
        <p:spPr>
          <a:xfrm>
            <a:off x="3263900" y="509587"/>
            <a:ext cx="3400425" cy="25495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8" name="Shape 1768"/>
        <p:cNvGrpSpPr/>
        <p:nvPr/>
      </p:nvGrpSpPr>
      <p:grpSpPr>
        <a:xfrm>
          <a:off x="0" y="0"/>
          <a:ext cx="0" cy="0"/>
          <a:chOff x="0" y="0"/>
          <a:chExt cx="0" cy="0"/>
        </a:xfrm>
      </p:grpSpPr>
      <p:sp>
        <p:nvSpPr>
          <p:cNvPr id="1769" name="Google Shape;1769;p156:notes"/>
          <p:cNvSpPr txBox="1"/>
          <p:nvPr>
            <p:ph idx="1" type="body"/>
          </p:nvPr>
        </p:nvSpPr>
        <p:spPr>
          <a:xfrm>
            <a:off x="992187" y="3228975"/>
            <a:ext cx="7943850" cy="3059112"/>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70" name="Google Shape;1770;p156:notes"/>
          <p:cNvSpPr/>
          <p:nvPr>
            <p:ph idx="2" type="sldImg"/>
          </p:nvPr>
        </p:nvSpPr>
        <p:spPr>
          <a:xfrm>
            <a:off x="3263900" y="509587"/>
            <a:ext cx="3400425" cy="25495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2" name="Shape 1822"/>
        <p:cNvGrpSpPr/>
        <p:nvPr/>
      </p:nvGrpSpPr>
      <p:grpSpPr>
        <a:xfrm>
          <a:off x="0" y="0"/>
          <a:ext cx="0" cy="0"/>
          <a:chOff x="0" y="0"/>
          <a:chExt cx="0" cy="0"/>
        </a:xfrm>
      </p:grpSpPr>
      <p:sp>
        <p:nvSpPr>
          <p:cNvPr id="1823" name="Google Shape;1823;p157:notes"/>
          <p:cNvSpPr txBox="1"/>
          <p:nvPr>
            <p:ph idx="1" type="body"/>
          </p:nvPr>
        </p:nvSpPr>
        <p:spPr>
          <a:xfrm>
            <a:off x="992187" y="3228975"/>
            <a:ext cx="7943850" cy="3059112"/>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24" name="Google Shape;1824;p157:notes"/>
          <p:cNvSpPr/>
          <p:nvPr>
            <p:ph idx="2" type="sldImg"/>
          </p:nvPr>
        </p:nvSpPr>
        <p:spPr>
          <a:xfrm>
            <a:off x="3263900" y="509587"/>
            <a:ext cx="3400425" cy="25495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p16:notes"/>
          <p:cNvSpPr txBox="1"/>
          <p:nvPr>
            <p:ph idx="1" type="body"/>
          </p:nvPr>
        </p:nvSpPr>
        <p:spPr>
          <a:xfrm>
            <a:off x="992187" y="3228975"/>
            <a:ext cx="7943850" cy="3059112"/>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5" name="Google Shape;335;p16:notes"/>
          <p:cNvSpPr/>
          <p:nvPr>
            <p:ph idx="2" type="sldImg"/>
          </p:nvPr>
        </p:nvSpPr>
        <p:spPr>
          <a:xfrm>
            <a:off x="3263900" y="509587"/>
            <a:ext cx="3400425" cy="25495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p17:notes"/>
          <p:cNvSpPr txBox="1"/>
          <p:nvPr>
            <p:ph idx="1" type="body"/>
          </p:nvPr>
        </p:nvSpPr>
        <p:spPr>
          <a:xfrm>
            <a:off x="992187" y="3228975"/>
            <a:ext cx="7943850" cy="3059112"/>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6" name="Google Shape;346;p17:notes"/>
          <p:cNvSpPr/>
          <p:nvPr>
            <p:ph idx="2" type="sldImg"/>
          </p:nvPr>
        </p:nvSpPr>
        <p:spPr>
          <a:xfrm>
            <a:off x="3263900" y="509587"/>
            <a:ext cx="3400425" cy="25495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p18:notes"/>
          <p:cNvSpPr txBox="1"/>
          <p:nvPr>
            <p:ph idx="1" type="body"/>
          </p:nvPr>
        </p:nvSpPr>
        <p:spPr>
          <a:xfrm>
            <a:off x="992187" y="3228975"/>
            <a:ext cx="7943850" cy="3059112"/>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7" name="Google Shape;357;p18:notes"/>
          <p:cNvSpPr/>
          <p:nvPr>
            <p:ph idx="2" type="sldImg"/>
          </p:nvPr>
        </p:nvSpPr>
        <p:spPr>
          <a:xfrm>
            <a:off x="3263900" y="509587"/>
            <a:ext cx="3400425" cy="25495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p19:notes"/>
          <p:cNvSpPr txBox="1"/>
          <p:nvPr>
            <p:ph idx="1" type="body"/>
          </p:nvPr>
        </p:nvSpPr>
        <p:spPr>
          <a:xfrm>
            <a:off x="992187" y="3228975"/>
            <a:ext cx="7943850" cy="3059112"/>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8" name="Google Shape;368;p19:notes"/>
          <p:cNvSpPr/>
          <p:nvPr>
            <p:ph idx="2" type="sldImg"/>
          </p:nvPr>
        </p:nvSpPr>
        <p:spPr>
          <a:xfrm>
            <a:off x="3263900" y="509587"/>
            <a:ext cx="3400425" cy="25495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p2:notes"/>
          <p:cNvSpPr txBox="1"/>
          <p:nvPr>
            <p:ph idx="1" type="body"/>
          </p:nvPr>
        </p:nvSpPr>
        <p:spPr>
          <a:xfrm>
            <a:off x="992187" y="3228975"/>
            <a:ext cx="7943850" cy="3059112"/>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8" name="Google Shape;228;p2:notes"/>
          <p:cNvSpPr/>
          <p:nvPr>
            <p:ph idx="2" type="sldImg"/>
          </p:nvPr>
        </p:nvSpPr>
        <p:spPr>
          <a:xfrm>
            <a:off x="3263900" y="509587"/>
            <a:ext cx="3400425" cy="25495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p20:notes"/>
          <p:cNvSpPr txBox="1"/>
          <p:nvPr>
            <p:ph idx="1" type="body"/>
          </p:nvPr>
        </p:nvSpPr>
        <p:spPr>
          <a:xfrm>
            <a:off x="992187" y="3228975"/>
            <a:ext cx="7943850" cy="3059112"/>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5" name="Google Shape;375;p20:notes"/>
          <p:cNvSpPr/>
          <p:nvPr>
            <p:ph idx="2" type="sldImg"/>
          </p:nvPr>
        </p:nvSpPr>
        <p:spPr>
          <a:xfrm>
            <a:off x="3263900" y="509587"/>
            <a:ext cx="3400425" cy="25495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p21:notes"/>
          <p:cNvSpPr txBox="1"/>
          <p:nvPr>
            <p:ph idx="1" type="body"/>
          </p:nvPr>
        </p:nvSpPr>
        <p:spPr>
          <a:xfrm>
            <a:off x="992187" y="3228975"/>
            <a:ext cx="7943850" cy="3059112"/>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9" name="Google Shape;389;p21:notes"/>
          <p:cNvSpPr/>
          <p:nvPr>
            <p:ph idx="2" type="sldImg"/>
          </p:nvPr>
        </p:nvSpPr>
        <p:spPr>
          <a:xfrm>
            <a:off x="3263900" y="509587"/>
            <a:ext cx="3400425" cy="25495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p22:notes"/>
          <p:cNvSpPr txBox="1"/>
          <p:nvPr>
            <p:ph idx="1" type="body"/>
          </p:nvPr>
        </p:nvSpPr>
        <p:spPr>
          <a:xfrm>
            <a:off x="992187" y="3228975"/>
            <a:ext cx="7943850" cy="3059112"/>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5" name="Google Shape;395;p22:notes"/>
          <p:cNvSpPr/>
          <p:nvPr>
            <p:ph idx="2" type="sldImg"/>
          </p:nvPr>
        </p:nvSpPr>
        <p:spPr>
          <a:xfrm>
            <a:off x="3263900" y="509587"/>
            <a:ext cx="3400425" cy="25495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p23:notes"/>
          <p:cNvSpPr txBox="1"/>
          <p:nvPr>
            <p:ph idx="1" type="body"/>
          </p:nvPr>
        </p:nvSpPr>
        <p:spPr>
          <a:xfrm>
            <a:off x="992187" y="3228975"/>
            <a:ext cx="7943850" cy="3059112"/>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0" name="Google Shape;400;p23:notes"/>
          <p:cNvSpPr/>
          <p:nvPr>
            <p:ph idx="2" type="sldImg"/>
          </p:nvPr>
        </p:nvSpPr>
        <p:spPr>
          <a:xfrm>
            <a:off x="3263900" y="509587"/>
            <a:ext cx="3400425" cy="25495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p24:notes"/>
          <p:cNvSpPr txBox="1"/>
          <p:nvPr>
            <p:ph idx="1" type="body"/>
          </p:nvPr>
        </p:nvSpPr>
        <p:spPr>
          <a:xfrm>
            <a:off x="992187" y="3228975"/>
            <a:ext cx="7943850" cy="3059112"/>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5" name="Google Shape;405;p24:notes"/>
          <p:cNvSpPr/>
          <p:nvPr>
            <p:ph idx="2" type="sldImg"/>
          </p:nvPr>
        </p:nvSpPr>
        <p:spPr>
          <a:xfrm>
            <a:off x="3263900" y="509587"/>
            <a:ext cx="3400425" cy="25495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p25:notes"/>
          <p:cNvSpPr txBox="1"/>
          <p:nvPr>
            <p:ph idx="1" type="body"/>
          </p:nvPr>
        </p:nvSpPr>
        <p:spPr>
          <a:xfrm>
            <a:off x="992187" y="3228975"/>
            <a:ext cx="7943850" cy="3059112"/>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1" name="Google Shape;411;p25:notes"/>
          <p:cNvSpPr/>
          <p:nvPr>
            <p:ph idx="2" type="sldImg"/>
          </p:nvPr>
        </p:nvSpPr>
        <p:spPr>
          <a:xfrm>
            <a:off x="3263900" y="509587"/>
            <a:ext cx="3400425" cy="25495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p26:notes"/>
          <p:cNvSpPr txBox="1"/>
          <p:nvPr>
            <p:ph idx="1" type="body"/>
          </p:nvPr>
        </p:nvSpPr>
        <p:spPr>
          <a:xfrm>
            <a:off x="992187" y="3228975"/>
            <a:ext cx="7943850" cy="3059112"/>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2" name="Google Shape;422;p26:notes"/>
          <p:cNvSpPr/>
          <p:nvPr>
            <p:ph idx="2" type="sldImg"/>
          </p:nvPr>
        </p:nvSpPr>
        <p:spPr>
          <a:xfrm>
            <a:off x="3263900" y="509587"/>
            <a:ext cx="3400425" cy="25495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p27:notes"/>
          <p:cNvSpPr txBox="1"/>
          <p:nvPr>
            <p:ph idx="1" type="body"/>
          </p:nvPr>
        </p:nvSpPr>
        <p:spPr>
          <a:xfrm>
            <a:off x="992187" y="3228975"/>
            <a:ext cx="7943850" cy="3059112"/>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2" name="Google Shape;432;p27:notes"/>
          <p:cNvSpPr/>
          <p:nvPr>
            <p:ph idx="2" type="sldImg"/>
          </p:nvPr>
        </p:nvSpPr>
        <p:spPr>
          <a:xfrm>
            <a:off x="3263900" y="509587"/>
            <a:ext cx="3400425" cy="25495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p28:notes"/>
          <p:cNvSpPr txBox="1"/>
          <p:nvPr>
            <p:ph idx="1" type="body"/>
          </p:nvPr>
        </p:nvSpPr>
        <p:spPr>
          <a:xfrm>
            <a:off x="992187" y="3228975"/>
            <a:ext cx="7943850" cy="3059112"/>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7" name="Google Shape;437;p28:notes"/>
          <p:cNvSpPr/>
          <p:nvPr>
            <p:ph idx="2" type="sldImg"/>
          </p:nvPr>
        </p:nvSpPr>
        <p:spPr>
          <a:xfrm>
            <a:off x="3263900" y="509587"/>
            <a:ext cx="3400425" cy="25495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p29:notes"/>
          <p:cNvSpPr txBox="1"/>
          <p:nvPr>
            <p:ph idx="1" type="body"/>
          </p:nvPr>
        </p:nvSpPr>
        <p:spPr>
          <a:xfrm>
            <a:off x="992187" y="3228975"/>
            <a:ext cx="7943850" cy="3059112"/>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3" name="Google Shape;443;p29:notes"/>
          <p:cNvSpPr/>
          <p:nvPr>
            <p:ph idx="2" type="sldImg"/>
          </p:nvPr>
        </p:nvSpPr>
        <p:spPr>
          <a:xfrm>
            <a:off x="3263900" y="509587"/>
            <a:ext cx="3400425" cy="25495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p3:notes"/>
          <p:cNvSpPr txBox="1"/>
          <p:nvPr>
            <p:ph idx="1" type="body"/>
          </p:nvPr>
        </p:nvSpPr>
        <p:spPr>
          <a:xfrm>
            <a:off x="992187" y="3228975"/>
            <a:ext cx="7943850" cy="3059112"/>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0" name="Google Shape;240;p3:notes"/>
          <p:cNvSpPr/>
          <p:nvPr>
            <p:ph idx="2" type="sldImg"/>
          </p:nvPr>
        </p:nvSpPr>
        <p:spPr>
          <a:xfrm>
            <a:off x="3263900" y="509587"/>
            <a:ext cx="3400425" cy="25495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p30:notes"/>
          <p:cNvSpPr txBox="1"/>
          <p:nvPr>
            <p:ph idx="1" type="body"/>
          </p:nvPr>
        </p:nvSpPr>
        <p:spPr>
          <a:xfrm>
            <a:off x="992187" y="3228975"/>
            <a:ext cx="7943850" cy="3059112"/>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5" name="Google Shape;455;p30:notes"/>
          <p:cNvSpPr/>
          <p:nvPr>
            <p:ph idx="2" type="sldImg"/>
          </p:nvPr>
        </p:nvSpPr>
        <p:spPr>
          <a:xfrm>
            <a:off x="3263900" y="509587"/>
            <a:ext cx="3400425" cy="25495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p31:notes"/>
          <p:cNvSpPr txBox="1"/>
          <p:nvPr>
            <p:ph idx="1" type="body"/>
          </p:nvPr>
        </p:nvSpPr>
        <p:spPr>
          <a:xfrm>
            <a:off x="992187" y="3228975"/>
            <a:ext cx="7943850" cy="3059112"/>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5" name="Google Shape;465;p31:notes"/>
          <p:cNvSpPr/>
          <p:nvPr>
            <p:ph idx="2" type="sldImg"/>
          </p:nvPr>
        </p:nvSpPr>
        <p:spPr>
          <a:xfrm>
            <a:off x="3263900" y="509587"/>
            <a:ext cx="3400425" cy="25495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p32:notes"/>
          <p:cNvSpPr txBox="1"/>
          <p:nvPr>
            <p:ph idx="1" type="body"/>
          </p:nvPr>
        </p:nvSpPr>
        <p:spPr>
          <a:xfrm>
            <a:off x="992187" y="3228975"/>
            <a:ext cx="7943850" cy="3059112"/>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5" name="Google Shape;475;p32:notes"/>
          <p:cNvSpPr/>
          <p:nvPr>
            <p:ph idx="2" type="sldImg"/>
          </p:nvPr>
        </p:nvSpPr>
        <p:spPr>
          <a:xfrm>
            <a:off x="3263900" y="509587"/>
            <a:ext cx="3400425" cy="25495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p33:notes"/>
          <p:cNvSpPr txBox="1"/>
          <p:nvPr>
            <p:ph idx="1" type="body"/>
          </p:nvPr>
        </p:nvSpPr>
        <p:spPr>
          <a:xfrm>
            <a:off x="992187" y="3228975"/>
            <a:ext cx="7943850" cy="3059112"/>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5" name="Google Shape;485;p33:notes"/>
          <p:cNvSpPr/>
          <p:nvPr>
            <p:ph idx="2" type="sldImg"/>
          </p:nvPr>
        </p:nvSpPr>
        <p:spPr>
          <a:xfrm>
            <a:off x="3263900" y="509587"/>
            <a:ext cx="3400425" cy="25495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p34:notes"/>
          <p:cNvSpPr txBox="1"/>
          <p:nvPr>
            <p:ph idx="1" type="body"/>
          </p:nvPr>
        </p:nvSpPr>
        <p:spPr>
          <a:xfrm>
            <a:off x="992187" y="3228975"/>
            <a:ext cx="7943850" cy="3059112"/>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5" name="Google Shape;495;p34:notes"/>
          <p:cNvSpPr/>
          <p:nvPr>
            <p:ph idx="2" type="sldImg"/>
          </p:nvPr>
        </p:nvSpPr>
        <p:spPr>
          <a:xfrm>
            <a:off x="3263900" y="509587"/>
            <a:ext cx="3400425" cy="25495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 name="Shape 503"/>
        <p:cNvGrpSpPr/>
        <p:nvPr/>
      </p:nvGrpSpPr>
      <p:grpSpPr>
        <a:xfrm>
          <a:off x="0" y="0"/>
          <a:ext cx="0" cy="0"/>
          <a:chOff x="0" y="0"/>
          <a:chExt cx="0" cy="0"/>
        </a:xfrm>
      </p:grpSpPr>
      <p:sp>
        <p:nvSpPr>
          <p:cNvPr id="504" name="Google Shape;504;p35:notes"/>
          <p:cNvSpPr txBox="1"/>
          <p:nvPr>
            <p:ph idx="1" type="body"/>
          </p:nvPr>
        </p:nvSpPr>
        <p:spPr>
          <a:xfrm>
            <a:off x="992187" y="3228975"/>
            <a:ext cx="7943850" cy="3059112"/>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5" name="Google Shape;505;p35:notes"/>
          <p:cNvSpPr/>
          <p:nvPr>
            <p:ph idx="2" type="sldImg"/>
          </p:nvPr>
        </p:nvSpPr>
        <p:spPr>
          <a:xfrm>
            <a:off x="3263900" y="509587"/>
            <a:ext cx="3400425" cy="25495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p36:notes"/>
          <p:cNvSpPr txBox="1"/>
          <p:nvPr>
            <p:ph idx="1" type="body"/>
          </p:nvPr>
        </p:nvSpPr>
        <p:spPr>
          <a:xfrm>
            <a:off x="992187" y="3228975"/>
            <a:ext cx="7943850" cy="3059112"/>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5" name="Google Shape;515;p36:notes"/>
          <p:cNvSpPr/>
          <p:nvPr>
            <p:ph idx="2" type="sldImg"/>
          </p:nvPr>
        </p:nvSpPr>
        <p:spPr>
          <a:xfrm>
            <a:off x="3263900" y="509587"/>
            <a:ext cx="3400425" cy="25495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 name="Shape 524"/>
        <p:cNvGrpSpPr/>
        <p:nvPr/>
      </p:nvGrpSpPr>
      <p:grpSpPr>
        <a:xfrm>
          <a:off x="0" y="0"/>
          <a:ext cx="0" cy="0"/>
          <a:chOff x="0" y="0"/>
          <a:chExt cx="0" cy="0"/>
        </a:xfrm>
      </p:grpSpPr>
      <p:sp>
        <p:nvSpPr>
          <p:cNvPr id="525" name="Google Shape;525;p37:notes"/>
          <p:cNvSpPr txBox="1"/>
          <p:nvPr>
            <p:ph idx="1" type="body"/>
          </p:nvPr>
        </p:nvSpPr>
        <p:spPr>
          <a:xfrm>
            <a:off x="992187" y="3228975"/>
            <a:ext cx="7943850" cy="3059112"/>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6" name="Google Shape;526;p37:notes"/>
          <p:cNvSpPr/>
          <p:nvPr>
            <p:ph idx="2" type="sldImg"/>
          </p:nvPr>
        </p:nvSpPr>
        <p:spPr>
          <a:xfrm>
            <a:off x="3263900" y="509587"/>
            <a:ext cx="3400425" cy="25495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 name="Shape 534"/>
        <p:cNvGrpSpPr/>
        <p:nvPr/>
      </p:nvGrpSpPr>
      <p:grpSpPr>
        <a:xfrm>
          <a:off x="0" y="0"/>
          <a:ext cx="0" cy="0"/>
          <a:chOff x="0" y="0"/>
          <a:chExt cx="0" cy="0"/>
        </a:xfrm>
      </p:grpSpPr>
      <p:sp>
        <p:nvSpPr>
          <p:cNvPr id="535" name="Google Shape;535;p38:notes"/>
          <p:cNvSpPr txBox="1"/>
          <p:nvPr>
            <p:ph idx="1" type="body"/>
          </p:nvPr>
        </p:nvSpPr>
        <p:spPr>
          <a:xfrm>
            <a:off x="992187" y="3228975"/>
            <a:ext cx="7943850" cy="3059112"/>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6" name="Google Shape;536;p38:notes"/>
          <p:cNvSpPr/>
          <p:nvPr>
            <p:ph idx="2" type="sldImg"/>
          </p:nvPr>
        </p:nvSpPr>
        <p:spPr>
          <a:xfrm>
            <a:off x="3263900" y="509587"/>
            <a:ext cx="3400425" cy="25495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 name="Shape 544"/>
        <p:cNvGrpSpPr/>
        <p:nvPr/>
      </p:nvGrpSpPr>
      <p:grpSpPr>
        <a:xfrm>
          <a:off x="0" y="0"/>
          <a:ext cx="0" cy="0"/>
          <a:chOff x="0" y="0"/>
          <a:chExt cx="0" cy="0"/>
        </a:xfrm>
      </p:grpSpPr>
      <p:sp>
        <p:nvSpPr>
          <p:cNvPr id="545" name="Google Shape;545;p39:notes"/>
          <p:cNvSpPr txBox="1"/>
          <p:nvPr>
            <p:ph idx="1" type="body"/>
          </p:nvPr>
        </p:nvSpPr>
        <p:spPr>
          <a:xfrm>
            <a:off x="992187" y="3228975"/>
            <a:ext cx="7943850" cy="3059112"/>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6" name="Google Shape;546;p39:notes"/>
          <p:cNvSpPr/>
          <p:nvPr>
            <p:ph idx="2" type="sldImg"/>
          </p:nvPr>
        </p:nvSpPr>
        <p:spPr>
          <a:xfrm>
            <a:off x="3263900" y="509587"/>
            <a:ext cx="3400425" cy="25495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p4:notes"/>
          <p:cNvSpPr txBox="1"/>
          <p:nvPr>
            <p:ph idx="1" type="body"/>
          </p:nvPr>
        </p:nvSpPr>
        <p:spPr>
          <a:xfrm>
            <a:off x="992187" y="3228975"/>
            <a:ext cx="7943850" cy="3059112"/>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6" name="Google Shape;246;p4:notes"/>
          <p:cNvSpPr/>
          <p:nvPr>
            <p:ph idx="2" type="sldImg"/>
          </p:nvPr>
        </p:nvSpPr>
        <p:spPr>
          <a:xfrm>
            <a:off x="3263900" y="509587"/>
            <a:ext cx="3400425" cy="25495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4" name="Shape 554"/>
        <p:cNvGrpSpPr/>
        <p:nvPr/>
      </p:nvGrpSpPr>
      <p:grpSpPr>
        <a:xfrm>
          <a:off x="0" y="0"/>
          <a:ext cx="0" cy="0"/>
          <a:chOff x="0" y="0"/>
          <a:chExt cx="0" cy="0"/>
        </a:xfrm>
      </p:grpSpPr>
      <p:sp>
        <p:nvSpPr>
          <p:cNvPr id="555" name="Google Shape;555;p40:notes"/>
          <p:cNvSpPr txBox="1"/>
          <p:nvPr>
            <p:ph idx="1" type="body"/>
          </p:nvPr>
        </p:nvSpPr>
        <p:spPr>
          <a:xfrm>
            <a:off x="992187" y="3228975"/>
            <a:ext cx="7943850" cy="3059112"/>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6" name="Google Shape;556;p40:notes"/>
          <p:cNvSpPr/>
          <p:nvPr>
            <p:ph idx="2" type="sldImg"/>
          </p:nvPr>
        </p:nvSpPr>
        <p:spPr>
          <a:xfrm>
            <a:off x="3263900" y="509587"/>
            <a:ext cx="3400425" cy="25495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3" name="Shape 563"/>
        <p:cNvGrpSpPr/>
        <p:nvPr/>
      </p:nvGrpSpPr>
      <p:grpSpPr>
        <a:xfrm>
          <a:off x="0" y="0"/>
          <a:ext cx="0" cy="0"/>
          <a:chOff x="0" y="0"/>
          <a:chExt cx="0" cy="0"/>
        </a:xfrm>
      </p:grpSpPr>
      <p:sp>
        <p:nvSpPr>
          <p:cNvPr id="564" name="Google Shape;564;p41:notes"/>
          <p:cNvSpPr txBox="1"/>
          <p:nvPr>
            <p:ph idx="1" type="body"/>
          </p:nvPr>
        </p:nvSpPr>
        <p:spPr>
          <a:xfrm>
            <a:off x="992187" y="3228975"/>
            <a:ext cx="7943850" cy="3059112"/>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5" name="Google Shape;565;p41:notes"/>
          <p:cNvSpPr/>
          <p:nvPr>
            <p:ph idx="2" type="sldImg"/>
          </p:nvPr>
        </p:nvSpPr>
        <p:spPr>
          <a:xfrm>
            <a:off x="3263900" y="509587"/>
            <a:ext cx="3400425" cy="25495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3" name="Shape 573"/>
        <p:cNvGrpSpPr/>
        <p:nvPr/>
      </p:nvGrpSpPr>
      <p:grpSpPr>
        <a:xfrm>
          <a:off x="0" y="0"/>
          <a:ext cx="0" cy="0"/>
          <a:chOff x="0" y="0"/>
          <a:chExt cx="0" cy="0"/>
        </a:xfrm>
      </p:grpSpPr>
      <p:sp>
        <p:nvSpPr>
          <p:cNvPr id="574" name="Google Shape;574;p42:notes"/>
          <p:cNvSpPr txBox="1"/>
          <p:nvPr>
            <p:ph idx="1" type="body"/>
          </p:nvPr>
        </p:nvSpPr>
        <p:spPr>
          <a:xfrm>
            <a:off x="992187" y="3228975"/>
            <a:ext cx="7943850" cy="3059112"/>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5" name="Google Shape;575;p42:notes"/>
          <p:cNvSpPr/>
          <p:nvPr>
            <p:ph idx="2" type="sldImg"/>
          </p:nvPr>
        </p:nvSpPr>
        <p:spPr>
          <a:xfrm>
            <a:off x="3263900" y="509587"/>
            <a:ext cx="3400425" cy="25495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2" name="Shape 582"/>
        <p:cNvGrpSpPr/>
        <p:nvPr/>
      </p:nvGrpSpPr>
      <p:grpSpPr>
        <a:xfrm>
          <a:off x="0" y="0"/>
          <a:ext cx="0" cy="0"/>
          <a:chOff x="0" y="0"/>
          <a:chExt cx="0" cy="0"/>
        </a:xfrm>
      </p:grpSpPr>
      <p:sp>
        <p:nvSpPr>
          <p:cNvPr id="583" name="Google Shape;583;p43:notes"/>
          <p:cNvSpPr txBox="1"/>
          <p:nvPr>
            <p:ph idx="1" type="body"/>
          </p:nvPr>
        </p:nvSpPr>
        <p:spPr>
          <a:xfrm>
            <a:off x="992187" y="3228975"/>
            <a:ext cx="7943850" cy="3059112"/>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4" name="Google Shape;584;p43:notes"/>
          <p:cNvSpPr/>
          <p:nvPr>
            <p:ph idx="2" type="sldImg"/>
          </p:nvPr>
        </p:nvSpPr>
        <p:spPr>
          <a:xfrm>
            <a:off x="3263900" y="509587"/>
            <a:ext cx="3400425" cy="25495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3" name="Shape 593"/>
        <p:cNvGrpSpPr/>
        <p:nvPr/>
      </p:nvGrpSpPr>
      <p:grpSpPr>
        <a:xfrm>
          <a:off x="0" y="0"/>
          <a:ext cx="0" cy="0"/>
          <a:chOff x="0" y="0"/>
          <a:chExt cx="0" cy="0"/>
        </a:xfrm>
      </p:grpSpPr>
      <p:sp>
        <p:nvSpPr>
          <p:cNvPr id="594" name="Google Shape;594;p44:notes"/>
          <p:cNvSpPr txBox="1"/>
          <p:nvPr>
            <p:ph idx="1" type="body"/>
          </p:nvPr>
        </p:nvSpPr>
        <p:spPr>
          <a:xfrm>
            <a:off x="992187" y="3228975"/>
            <a:ext cx="7943850" cy="3059112"/>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5" name="Google Shape;595;p44:notes"/>
          <p:cNvSpPr/>
          <p:nvPr>
            <p:ph idx="2" type="sldImg"/>
          </p:nvPr>
        </p:nvSpPr>
        <p:spPr>
          <a:xfrm>
            <a:off x="3263900" y="509587"/>
            <a:ext cx="3400425" cy="25495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2" name="Shape 602"/>
        <p:cNvGrpSpPr/>
        <p:nvPr/>
      </p:nvGrpSpPr>
      <p:grpSpPr>
        <a:xfrm>
          <a:off x="0" y="0"/>
          <a:ext cx="0" cy="0"/>
          <a:chOff x="0" y="0"/>
          <a:chExt cx="0" cy="0"/>
        </a:xfrm>
      </p:grpSpPr>
      <p:sp>
        <p:nvSpPr>
          <p:cNvPr id="603" name="Google Shape;603;p45:notes"/>
          <p:cNvSpPr txBox="1"/>
          <p:nvPr>
            <p:ph idx="1" type="body"/>
          </p:nvPr>
        </p:nvSpPr>
        <p:spPr>
          <a:xfrm>
            <a:off x="992187" y="3228975"/>
            <a:ext cx="7943850" cy="3059112"/>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04" name="Google Shape;604;p45:notes"/>
          <p:cNvSpPr/>
          <p:nvPr>
            <p:ph idx="2" type="sldImg"/>
          </p:nvPr>
        </p:nvSpPr>
        <p:spPr>
          <a:xfrm>
            <a:off x="3263900" y="509587"/>
            <a:ext cx="3400425" cy="25495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7" name="Shape 607"/>
        <p:cNvGrpSpPr/>
        <p:nvPr/>
      </p:nvGrpSpPr>
      <p:grpSpPr>
        <a:xfrm>
          <a:off x="0" y="0"/>
          <a:ext cx="0" cy="0"/>
          <a:chOff x="0" y="0"/>
          <a:chExt cx="0" cy="0"/>
        </a:xfrm>
      </p:grpSpPr>
      <p:sp>
        <p:nvSpPr>
          <p:cNvPr id="608" name="Google Shape;608;p46:notes"/>
          <p:cNvSpPr txBox="1"/>
          <p:nvPr>
            <p:ph idx="1" type="body"/>
          </p:nvPr>
        </p:nvSpPr>
        <p:spPr>
          <a:xfrm>
            <a:off x="992187" y="3228975"/>
            <a:ext cx="7943850" cy="3059112"/>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09" name="Google Shape;609;p46:notes"/>
          <p:cNvSpPr/>
          <p:nvPr>
            <p:ph idx="2" type="sldImg"/>
          </p:nvPr>
        </p:nvSpPr>
        <p:spPr>
          <a:xfrm>
            <a:off x="3263900" y="509587"/>
            <a:ext cx="3400425" cy="25495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2" name="Shape 612"/>
        <p:cNvGrpSpPr/>
        <p:nvPr/>
      </p:nvGrpSpPr>
      <p:grpSpPr>
        <a:xfrm>
          <a:off x="0" y="0"/>
          <a:ext cx="0" cy="0"/>
          <a:chOff x="0" y="0"/>
          <a:chExt cx="0" cy="0"/>
        </a:xfrm>
      </p:grpSpPr>
      <p:sp>
        <p:nvSpPr>
          <p:cNvPr id="613" name="Google Shape;613;p47:notes"/>
          <p:cNvSpPr txBox="1"/>
          <p:nvPr>
            <p:ph idx="1" type="body"/>
          </p:nvPr>
        </p:nvSpPr>
        <p:spPr>
          <a:xfrm>
            <a:off x="992187" y="3228975"/>
            <a:ext cx="7943850" cy="3059112"/>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14" name="Google Shape;614;p47:notes"/>
          <p:cNvSpPr/>
          <p:nvPr>
            <p:ph idx="2" type="sldImg"/>
          </p:nvPr>
        </p:nvSpPr>
        <p:spPr>
          <a:xfrm>
            <a:off x="3263900" y="509587"/>
            <a:ext cx="3400425" cy="25495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7" name="Shape 617"/>
        <p:cNvGrpSpPr/>
        <p:nvPr/>
      </p:nvGrpSpPr>
      <p:grpSpPr>
        <a:xfrm>
          <a:off x="0" y="0"/>
          <a:ext cx="0" cy="0"/>
          <a:chOff x="0" y="0"/>
          <a:chExt cx="0" cy="0"/>
        </a:xfrm>
      </p:grpSpPr>
      <p:sp>
        <p:nvSpPr>
          <p:cNvPr id="618" name="Google Shape;618;p48:notes"/>
          <p:cNvSpPr txBox="1"/>
          <p:nvPr>
            <p:ph idx="1" type="body"/>
          </p:nvPr>
        </p:nvSpPr>
        <p:spPr>
          <a:xfrm>
            <a:off x="992187" y="3228975"/>
            <a:ext cx="7943850" cy="3059112"/>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19" name="Google Shape;619;p48:notes"/>
          <p:cNvSpPr/>
          <p:nvPr>
            <p:ph idx="2" type="sldImg"/>
          </p:nvPr>
        </p:nvSpPr>
        <p:spPr>
          <a:xfrm>
            <a:off x="3263900" y="509587"/>
            <a:ext cx="3400425" cy="25495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4" name="Shape 624"/>
        <p:cNvGrpSpPr/>
        <p:nvPr/>
      </p:nvGrpSpPr>
      <p:grpSpPr>
        <a:xfrm>
          <a:off x="0" y="0"/>
          <a:ext cx="0" cy="0"/>
          <a:chOff x="0" y="0"/>
          <a:chExt cx="0" cy="0"/>
        </a:xfrm>
      </p:grpSpPr>
      <p:sp>
        <p:nvSpPr>
          <p:cNvPr id="625" name="Google Shape;625;p49:notes"/>
          <p:cNvSpPr txBox="1"/>
          <p:nvPr>
            <p:ph idx="1" type="body"/>
          </p:nvPr>
        </p:nvSpPr>
        <p:spPr>
          <a:xfrm>
            <a:off x="992187" y="3228975"/>
            <a:ext cx="7943850" cy="3059112"/>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26" name="Google Shape;626;p49:notes"/>
          <p:cNvSpPr/>
          <p:nvPr>
            <p:ph idx="2" type="sldImg"/>
          </p:nvPr>
        </p:nvSpPr>
        <p:spPr>
          <a:xfrm>
            <a:off x="3263900" y="509587"/>
            <a:ext cx="3400425" cy="25495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p5:notes"/>
          <p:cNvSpPr txBox="1"/>
          <p:nvPr>
            <p:ph idx="1" type="body"/>
          </p:nvPr>
        </p:nvSpPr>
        <p:spPr>
          <a:xfrm>
            <a:off x="992187" y="3228975"/>
            <a:ext cx="7943850" cy="3059112"/>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6" name="Google Shape;266;p5:notes"/>
          <p:cNvSpPr/>
          <p:nvPr>
            <p:ph idx="2" type="sldImg"/>
          </p:nvPr>
        </p:nvSpPr>
        <p:spPr>
          <a:xfrm>
            <a:off x="3263900" y="509587"/>
            <a:ext cx="3400425" cy="25495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9" name="Shape 629"/>
        <p:cNvGrpSpPr/>
        <p:nvPr/>
      </p:nvGrpSpPr>
      <p:grpSpPr>
        <a:xfrm>
          <a:off x="0" y="0"/>
          <a:ext cx="0" cy="0"/>
          <a:chOff x="0" y="0"/>
          <a:chExt cx="0" cy="0"/>
        </a:xfrm>
      </p:grpSpPr>
      <p:sp>
        <p:nvSpPr>
          <p:cNvPr id="630" name="Google Shape;630;p50:notes"/>
          <p:cNvSpPr txBox="1"/>
          <p:nvPr>
            <p:ph idx="1" type="body"/>
          </p:nvPr>
        </p:nvSpPr>
        <p:spPr>
          <a:xfrm>
            <a:off x="992187" y="3228975"/>
            <a:ext cx="7943850" cy="3059112"/>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31" name="Google Shape;631;p50:notes"/>
          <p:cNvSpPr/>
          <p:nvPr>
            <p:ph idx="2" type="sldImg"/>
          </p:nvPr>
        </p:nvSpPr>
        <p:spPr>
          <a:xfrm>
            <a:off x="3263900" y="509587"/>
            <a:ext cx="3400425" cy="25495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6" name="Shape 636"/>
        <p:cNvGrpSpPr/>
        <p:nvPr/>
      </p:nvGrpSpPr>
      <p:grpSpPr>
        <a:xfrm>
          <a:off x="0" y="0"/>
          <a:ext cx="0" cy="0"/>
          <a:chOff x="0" y="0"/>
          <a:chExt cx="0" cy="0"/>
        </a:xfrm>
      </p:grpSpPr>
      <p:sp>
        <p:nvSpPr>
          <p:cNvPr id="637" name="Google Shape;637;p51:notes"/>
          <p:cNvSpPr txBox="1"/>
          <p:nvPr>
            <p:ph idx="1" type="body"/>
          </p:nvPr>
        </p:nvSpPr>
        <p:spPr>
          <a:xfrm>
            <a:off x="992187" y="3228975"/>
            <a:ext cx="7943850" cy="3059112"/>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38" name="Google Shape;638;p51:notes"/>
          <p:cNvSpPr/>
          <p:nvPr>
            <p:ph idx="2" type="sldImg"/>
          </p:nvPr>
        </p:nvSpPr>
        <p:spPr>
          <a:xfrm>
            <a:off x="3263900" y="509587"/>
            <a:ext cx="3400425" cy="25495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2" name="Shape 642"/>
        <p:cNvGrpSpPr/>
        <p:nvPr/>
      </p:nvGrpSpPr>
      <p:grpSpPr>
        <a:xfrm>
          <a:off x="0" y="0"/>
          <a:ext cx="0" cy="0"/>
          <a:chOff x="0" y="0"/>
          <a:chExt cx="0" cy="0"/>
        </a:xfrm>
      </p:grpSpPr>
      <p:sp>
        <p:nvSpPr>
          <p:cNvPr id="643" name="Google Shape;643;p52:notes"/>
          <p:cNvSpPr txBox="1"/>
          <p:nvPr>
            <p:ph idx="1" type="body"/>
          </p:nvPr>
        </p:nvSpPr>
        <p:spPr>
          <a:xfrm>
            <a:off x="992187" y="3228975"/>
            <a:ext cx="7943850" cy="3059112"/>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44" name="Google Shape;644;p52:notes"/>
          <p:cNvSpPr/>
          <p:nvPr>
            <p:ph idx="2" type="sldImg"/>
          </p:nvPr>
        </p:nvSpPr>
        <p:spPr>
          <a:xfrm>
            <a:off x="3263900" y="509587"/>
            <a:ext cx="3400425" cy="25495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7" name="Shape 647"/>
        <p:cNvGrpSpPr/>
        <p:nvPr/>
      </p:nvGrpSpPr>
      <p:grpSpPr>
        <a:xfrm>
          <a:off x="0" y="0"/>
          <a:ext cx="0" cy="0"/>
          <a:chOff x="0" y="0"/>
          <a:chExt cx="0" cy="0"/>
        </a:xfrm>
      </p:grpSpPr>
      <p:sp>
        <p:nvSpPr>
          <p:cNvPr id="648" name="Google Shape;648;p53:notes"/>
          <p:cNvSpPr txBox="1"/>
          <p:nvPr>
            <p:ph idx="1" type="body"/>
          </p:nvPr>
        </p:nvSpPr>
        <p:spPr>
          <a:xfrm>
            <a:off x="992187" y="3228975"/>
            <a:ext cx="7943850" cy="3059112"/>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49" name="Google Shape;649;p53:notes"/>
          <p:cNvSpPr/>
          <p:nvPr>
            <p:ph idx="2" type="sldImg"/>
          </p:nvPr>
        </p:nvSpPr>
        <p:spPr>
          <a:xfrm>
            <a:off x="3263900" y="509587"/>
            <a:ext cx="3400425" cy="25495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7" name="Shape 657"/>
        <p:cNvGrpSpPr/>
        <p:nvPr/>
      </p:nvGrpSpPr>
      <p:grpSpPr>
        <a:xfrm>
          <a:off x="0" y="0"/>
          <a:ext cx="0" cy="0"/>
          <a:chOff x="0" y="0"/>
          <a:chExt cx="0" cy="0"/>
        </a:xfrm>
      </p:grpSpPr>
      <p:sp>
        <p:nvSpPr>
          <p:cNvPr id="658" name="Google Shape;658;p54:notes"/>
          <p:cNvSpPr txBox="1"/>
          <p:nvPr>
            <p:ph idx="1" type="body"/>
          </p:nvPr>
        </p:nvSpPr>
        <p:spPr>
          <a:xfrm>
            <a:off x="992187" y="3228975"/>
            <a:ext cx="7943850" cy="3059112"/>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59" name="Google Shape;659;p54:notes"/>
          <p:cNvSpPr/>
          <p:nvPr>
            <p:ph idx="2" type="sldImg"/>
          </p:nvPr>
        </p:nvSpPr>
        <p:spPr>
          <a:xfrm>
            <a:off x="3263900" y="509587"/>
            <a:ext cx="3400425" cy="25495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4" name="Shape 664"/>
        <p:cNvGrpSpPr/>
        <p:nvPr/>
      </p:nvGrpSpPr>
      <p:grpSpPr>
        <a:xfrm>
          <a:off x="0" y="0"/>
          <a:ext cx="0" cy="0"/>
          <a:chOff x="0" y="0"/>
          <a:chExt cx="0" cy="0"/>
        </a:xfrm>
      </p:grpSpPr>
      <p:sp>
        <p:nvSpPr>
          <p:cNvPr id="665" name="Google Shape;665;p55:notes"/>
          <p:cNvSpPr txBox="1"/>
          <p:nvPr>
            <p:ph idx="1" type="body"/>
          </p:nvPr>
        </p:nvSpPr>
        <p:spPr>
          <a:xfrm>
            <a:off x="992187" y="3228975"/>
            <a:ext cx="7943850" cy="3059112"/>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66" name="Google Shape;666;p55:notes"/>
          <p:cNvSpPr/>
          <p:nvPr>
            <p:ph idx="2" type="sldImg"/>
          </p:nvPr>
        </p:nvSpPr>
        <p:spPr>
          <a:xfrm>
            <a:off x="3263900" y="509587"/>
            <a:ext cx="3400425" cy="25495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9" name="Shape 669"/>
        <p:cNvGrpSpPr/>
        <p:nvPr/>
      </p:nvGrpSpPr>
      <p:grpSpPr>
        <a:xfrm>
          <a:off x="0" y="0"/>
          <a:ext cx="0" cy="0"/>
          <a:chOff x="0" y="0"/>
          <a:chExt cx="0" cy="0"/>
        </a:xfrm>
      </p:grpSpPr>
      <p:sp>
        <p:nvSpPr>
          <p:cNvPr id="670" name="Google Shape;670;p56:notes"/>
          <p:cNvSpPr txBox="1"/>
          <p:nvPr>
            <p:ph idx="1" type="body"/>
          </p:nvPr>
        </p:nvSpPr>
        <p:spPr>
          <a:xfrm>
            <a:off x="992187" y="3228975"/>
            <a:ext cx="7943850" cy="3059112"/>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71" name="Google Shape;671;p56:notes"/>
          <p:cNvSpPr/>
          <p:nvPr>
            <p:ph idx="2" type="sldImg"/>
          </p:nvPr>
        </p:nvSpPr>
        <p:spPr>
          <a:xfrm>
            <a:off x="3263900" y="509587"/>
            <a:ext cx="3400425" cy="25495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9" name="Shape 679"/>
        <p:cNvGrpSpPr/>
        <p:nvPr/>
      </p:nvGrpSpPr>
      <p:grpSpPr>
        <a:xfrm>
          <a:off x="0" y="0"/>
          <a:ext cx="0" cy="0"/>
          <a:chOff x="0" y="0"/>
          <a:chExt cx="0" cy="0"/>
        </a:xfrm>
      </p:grpSpPr>
      <p:sp>
        <p:nvSpPr>
          <p:cNvPr id="680" name="Google Shape;680;p57:notes"/>
          <p:cNvSpPr txBox="1"/>
          <p:nvPr>
            <p:ph idx="1" type="body"/>
          </p:nvPr>
        </p:nvSpPr>
        <p:spPr>
          <a:xfrm>
            <a:off x="992187" y="3228975"/>
            <a:ext cx="7943850" cy="3059112"/>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81" name="Google Shape;681;p57:notes"/>
          <p:cNvSpPr/>
          <p:nvPr>
            <p:ph idx="2" type="sldImg"/>
          </p:nvPr>
        </p:nvSpPr>
        <p:spPr>
          <a:xfrm>
            <a:off x="3263900" y="509587"/>
            <a:ext cx="3400425" cy="25495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6" name="Shape 686"/>
        <p:cNvGrpSpPr/>
        <p:nvPr/>
      </p:nvGrpSpPr>
      <p:grpSpPr>
        <a:xfrm>
          <a:off x="0" y="0"/>
          <a:ext cx="0" cy="0"/>
          <a:chOff x="0" y="0"/>
          <a:chExt cx="0" cy="0"/>
        </a:xfrm>
      </p:grpSpPr>
      <p:sp>
        <p:nvSpPr>
          <p:cNvPr id="687" name="Google Shape;687;p58:notes"/>
          <p:cNvSpPr txBox="1"/>
          <p:nvPr>
            <p:ph idx="1" type="body"/>
          </p:nvPr>
        </p:nvSpPr>
        <p:spPr>
          <a:xfrm>
            <a:off x="992187" y="3228975"/>
            <a:ext cx="7943850" cy="3059112"/>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88" name="Google Shape;688;p58:notes"/>
          <p:cNvSpPr/>
          <p:nvPr>
            <p:ph idx="2" type="sldImg"/>
          </p:nvPr>
        </p:nvSpPr>
        <p:spPr>
          <a:xfrm>
            <a:off x="3263900" y="509587"/>
            <a:ext cx="3400425" cy="25495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6" name="Shape 696"/>
        <p:cNvGrpSpPr/>
        <p:nvPr/>
      </p:nvGrpSpPr>
      <p:grpSpPr>
        <a:xfrm>
          <a:off x="0" y="0"/>
          <a:ext cx="0" cy="0"/>
          <a:chOff x="0" y="0"/>
          <a:chExt cx="0" cy="0"/>
        </a:xfrm>
      </p:grpSpPr>
      <p:sp>
        <p:nvSpPr>
          <p:cNvPr id="697" name="Google Shape;697;p59:notes"/>
          <p:cNvSpPr txBox="1"/>
          <p:nvPr>
            <p:ph idx="1" type="body"/>
          </p:nvPr>
        </p:nvSpPr>
        <p:spPr>
          <a:xfrm>
            <a:off x="992187" y="3228975"/>
            <a:ext cx="7943850" cy="3059112"/>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98" name="Google Shape;698;p59:notes"/>
          <p:cNvSpPr/>
          <p:nvPr>
            <p:ph idx="2" type="sldImg"/>
          </p:nvPr>
        </p:nvSpPr>
        <p:spPr>
          <a:xfrm>
            <a:off x="3263900" y="509587"/>
            <a:ext cx="3400425" cy="25495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p6:notes"/>
          <p:cNvSpPr txBox="1"/>
          <p:nvPr>
            <p:ph idx="1" type="body"/>
          </p:nvPr>
        </p:nvSpPr>
        <p:spPr>
          <a:xfrm>
            <a:off x="992187" y="3228975"/>
            <a:ext cx="7943850" cy="3059112"/>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2" name="Google Shape;272;p6:notes"/>
          <p:cNvSpPr/>
          <p:nvPr>
            <p:ph idx="2" type="sldImg"/>
          </p:nvPr>
        </p:nvSpPr>
        <p:spPr>
          <a:xfrm>
            <a:off x="3263900" y="509587"/>
            <a:ext cx="3400425" cy="25495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2" name="Shape 702"/>
        <p:cNvGrpSpPr/>
        <p:nvPr/>
      </p:nvGrpSpPr>
      <p:grpSpPr>
        <a:xfrm>
          <a:off x="0" y="0"/>
          <a:ext cx="0" cy="0"/>
          <a:chOff x="0" y="0"/>
          <a:chExt cx="0" cy="0"/>
        </a:xfrm>
      </p:grpSpPr>
      <p:sp>
        <p:nvSpPr>
          <p:cNvPr id="703" name="Google Shape;703;p60:notes"/>
          <p:cNvSpPr txBox="1"/>
          <p:nvPr>
            <p:ph idx="1" type="body"/>
          </p:nvPr>
        </p:nvSpPr>
        <p:spPr>
          <a:xfrm>
            <a:off x="992187" y="3228975"/>
            <a:ext cx="7943850" cy="3059112"/>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04" name="Google Shape;704;p60:notes"/>
          <p:cNvSpPr/>
          <p:nvPr>
            <p:ph idx="2" type="sldImg"/>
          </p:nvPr>
        </p:nvSpPr>
        <p:spPr>
          <a:xfrm>
            <a:off x="3263900" y="509587"/>
            <a:ext cx="3400425" cy="25495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7" name="Shape 707"/>
        <p:cNvGrpSpPr/>
        <p:nvPr/>
      </p:nvGrpSpPr>
      <p:grpSpPr>
        <a:xfrm>
          <a:off x="0" y="0"/>
          <a:ext cx="0" cy="0"/>
          <a:chOff x="0" y="0"/>
          <a:chExt cx="0" cy="0"/>
        </a:xfrm>
      </p:grpSpPr>
      <p:sp>
        <p:nvSpPr>
          <p:cNvPr id="708" name="Google Shape;708;p61:notes"/>
          <p:cNvSpPr txBox="1"/>
          <p:nvPr>
            <p:ph idx="1" type="body"/>
          </p:nvPr>
        </p:nvSpPr>
        <p:spPr>
          <a:xfrm>
            <a:off x="992187" y="3228975"/>
            <a:ext cx="7943850" cy="3059112"/>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09" name="Google Shape;709;p61:notes"/>
          <p:cNvSpPr/>
          <p:nvPr>
            <p:ph idx="2" type="sldImg"/>
          </p:nvPr>
        </p:nvSpPr>
        <p:spPr>
          <a:xfrm>
            <a:off x="3263900" y="509587"/>
            <a:ext cx="3400425" cy="25495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2" name="Shape 712"/>
        <p:cNvGrpSpPr/>
        <p:nvPr/>
      </p:nvGrpSpPr>
      <p:grpSpPr>
        <a:xfrm>
          <a:off x="0" y="0"/>
          <a:ext cx="0" cy="0"/>
          <a:chOff x="0" y="0"/>
          <a:chExt cx="0" cy="0"/>
        </a:xfrm>
      </p:grpSpPr>
      <p:sp>
        <p:nvSpPr>
          <p:cNvPr id="713" name="Google Shape;713;p62:notes"/>
          <p:cNvSpPr txBox="1"/>
          <p:nvPr>
            <p:ph idx="1" type="body"/>
          </p:nvPr>
        </p:nvSpPr>
        <p:spPr>
          <a:xfrm>
            <a:off x="992187" y="3228975"/>
            <a:ext cx="7943850" cy="3059112"/>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14" name="Google Shape;714;p62:notes"/>
          <p:cNvSpPr/>
          <p:nvPr>
            <p:ph idx="2" type="sldImg"/>
          </p:nvPr>
        </p:nvSpPr>
        <p:spPr>
          <a:xfrm>
            <a:off x="3263900" y="509587"/>
            <a:ext cx="3400425" cy="25495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7" name="Shape 717"/>
        <p:cNvGrpSpPr/>
        <p:nvPr/>
      </p:nvGrpSpPr>
      <p:grpSpPr>
        <a:xfrm>
          <a:off x="0" y="0"/>
          <a:ext cx="0" cy="0"/>
          <a:chOff x="0" y="0"/>
          <a:chExt cx="0" cy="0"/>
        </a:xfrm>
      </p:grpSpPr>
      <p:sp>
        <p:nvSpPr>
          <p:cNvPr id="718" name="Google Shape;718;p63:notes"/>
          <p:cNvSpPr txBox="1"/>
          <p:nvPr>
            <p:ph idx="1" type="body"/>
          </p:nvPr>
        </p:nvSpPr>
        <p:spPr>
          <a:xfrm>
            <a:off x="992187" y="3228975"/>
            <a:ext cx="7943850" cy="3059112"/>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19" name="Google Shape;719;p63:notes"/>
          <p:cNvSpPr/>
          <p:nvPr>
            <p:ph idx="2" type="sldImg"/>
          </p:nvPr>
        </p:nvSpPr>
        <p:spPr>
          <a:xfrm>
            <a:off x="3263900" y="509587"/>
            <a:ext cx="3400425" cy="25495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4" name="Shape 724"/>
        <p:cNvGrpSpPr/>
        <p:nvPr/>
      </p:nvGrpSpPr>
      <p:grpSpPr>
        <a:xfrm>
          <a:off x="0" y="0"/>
          <a:ext cx="0" cy="0"/>
          <a:chOff x="0" y="0"/>
          <a:chExt cx="0" cy="0"/>
        </a:xfrm>
      </p:grpSpPr>
      <p:sp>
        <p:nvSpPr>
          <p:cNvPr id="725" name="Google Shape;725;p64:notes"/>
          <p:cNvSpPr txBox="1"/>
          <p:nvPr>
            <p:ph idx="1" type="body"/>
          </p:nvPr>
        </p:nvSpPr>
        <p:spPr>
          <a:xfrm>
            <a:off x="992187" y="3228975"/>
            <a:ext cx="7943850" cy="3059112"/>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26" name="Google Shape;726;p64:notes"/>
          <p:cNvSpPr/>
          <p:nvPr>
            <p:ph idx="2" type="sldImg"/>
          </p:nvPr>
        </p:nvSpPr>
        <p:spPr>
          <a:xfrm>
            <a:off x="3263900" y="509587"/>
            <a:ext cx="3400425" cy="25495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9" name="Shape 729"/>
        <p:cNvGrpSpPr/>
        <p:nvPr/>
      </p:nvGrpSpPr>
      <p:grpSpPr>
        <a:xfrm>
          <a:off x="0" y="0"/>
          <a:ext cx="0" cy="0"/>
          <a:chOff x="0" y="0"/>
          <a:chExt cx="0" cy="0"/>
        </a:xfrm>
      </p:grpSpPr>
      <p:sp>
        <p:nvSpPr>
          <p:cNvPr id="730" name="Google Shape;730;p65:notes"/>
          <p:cNvSpPr txBox="1"/>
          <p:nvPr>
            <p:ph idx="1" type="body"/>
          </p:nvPr>
        </p:nvSpPr>
        <p:spPr>
          <a:xfrm>
            <a:off x="992187" y="3228975"/>
            <a:ext cx="7943850" cy="3059112"/>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31" name="Google Shape;731;p65:notes"/>
          <p:cNvSpPr/>
          <p:nvPr>
            <p:ph idx="2" type="sldImg"/>
          </p:nvPr>
        </p:nvSpPr>
        <p:spPr>
          <a:xfrm>
            <a:off x="3263900" y="509587"/>
            <a:ext cx="3400425" cy="25495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4" name="Shape 734"/>
        <p:cNvGrpSpPr/>
        <p:nvPr/>
      </p:nvGrpSpPr>
      <p:grpSpPr>
        <a:xfrm>
          <a:off x="0" y="0"/>
          <a:ext cx="0" cy="0"/>
          <a:chOff x="0" y="0"/>
          <a:chExt cx="0" cy="0"/>
        </a:xfrm>
      </p:grpSpPr>
      <p:sp>
        <p:nvSpPr>
          <p:cNvPr id="735" name="Google Shape;735;p66:notes"/>
          <p:cNvSpPr txBox="1"/>
          <p:nvPr>
            <p:ph idx="1" type="body"/>
          </p:nvPr>
        </p:nvSpPr>
        <p:spPr>
          <a:xfrm>
            <a:off x="992187" y="3228975"/>
            <a:ext cx="7943850" cy="3059112"/>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36" name="Google Shape;736;p66:notes"/>
          <p:cNvSpPr/>
          <p:nvPr>
            <p:ph idx="2" type="sldImg"/>
          </p:nvPr>
        </p:nvSpPr>
        <p:spPr>
          <a:xfrm>
            <a:off x="3263900" y="509587"/>
            <a:ext cx="3400425" cy="25495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0" name="Shape 740"/>
        <p:cNvGrpSpPr/>
        <p:nvPr/>
      </p:nvGrpSpPr>
      <p:grpSpPr>
        <a:xfrm>
          <a:off x="0" y="0"/>
          <a:ext cx="0" cy="0"/>
          <a:chOff x="0" y="0"/>
          <a:chExt cx="0" cy="0"/>
        </a:xfrm>
      </p:grpSpPr>
      <p:sp>
        <p:nvSpPr>
          <p:cNvPr id="741" name="Google Shape;741;p67:notes"/>
          <p:cNvSpPr txBox="1"/>
          <p:nvPr>
            <p:ph idx="1" type="body"/>
          </p:nvPr>
        </p:nvSpPr>
        <p:spPr>
          <a:xfrm>
            <a:off x="992187" y="3228975"/>
            <a:ext cx="7943850" cy="3059112"/>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42" name="Google Shape;742;p67:notes"/>
          <p:cNvSpPr/>
          <p:nvPr>
            <p:ph idx="2" type="sldImg"/>
          </p:nvPr>
        </p:nvSpPr>
        <p:spPr>
          <a:xfrm>
            <a:off x="3263900" y="509587"/>
            <a:ext cx="3400425" cy="25495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5" name="Shape 745"/>
        <p:cNvGrpSpPr/>
        <p:nvPr/>
      </p:nvGrpSpPr>
      <p:grpSpPr>
        <a:xfrm>
          <a:off x="0" y="0"/>
          <a:ext cx="0" cy="0"/>
          <a:chOff x="0" y="0"/>
          <a:chExt cx="0" cy="0"/>
        </a:xfrm>
      </p:grpSpPr>
      <p:sp>
        <p:nvSpPr>
          <p:cNvPr id="746" name="Google Shape;746;p68:notes"/>
          <p:cNvSpPr txBox="1"/>
          <p:nvPr>
            <p:ph idx="1" type="body"/>
          </p:nvPr>
        </p:nvSpPr>
        <p:spPr>
          <a:xfrm>
            <a:off x="992187" y="3228975"/>
            <a:ext cx="7943850" cy="3059112"/>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47" name="Google Shape;747;p68:notes"/>
          <p:cNvSpPr/>
          <p:nvPr>
            <p:ph idx="2" type="sldImg"/>
          </p:nvPr>
        </p:nvSpPr>
        <p:spPr>
          <a:xfrm>
            <a:off x="3263900" y="509587"/>
            <a:ext cx="3400425" cy="25495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0" name="Shape 750"/>
        <p:cNvGrpSpPr/>
        <p:nvPr/>
      </p:nvGrpSpPr>
      <p:grpSpPr>
        <a:xfrm>
          <a:off x="0" y="0"/>
          <a:ext cx="0" cy="0"/>
          <a:chOff x="0" y="0"/>
          <a:chExt cx="0" cy="0"/>
        </a:xfrm>
      </p:grpSpPr>
      <p:sp>
        <p:nvSpPr>
          <p:cNvPr id="751" name="Google Shape;751;p69:notes"/>
          <p:cNvSpPr txBox="1"/>
          <p:nvPr>
            <p:ph idx="1" type="body"/>
          </p:nvPr>
        </p:nvSpPr>
        <p:spPr>
          <a:xfrm>
            <a:off x="992187" y="3228975"/>
            <a:ext cx="7943850" cy="3059112"/>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52" name="Google Shape;752;p69:notes"/>
          <p:cNvSpPr/>
          <p:nvPr>
            <p:ph idx="2" type="sldImg"/>
          </p:nvPr>
        </p:nvSpPr>
        <p:spPr>
          <a:xfrm>
            <a:off x="3263900" y="509587"/>
            <a:ext cx="3400425" cy="25495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p7:notes"/>
          <p:cNvSpPr txBox="1"/>
          <p:nvPr>
            <p:ph idx="1" type="body"/>
          </p:nvPr>
        </p:nvSpPr>
        <p:spPr>
          <a:xfrm>
            <a:off x="992187" y="3228975"/>
            <a:ext cx="7943850" cy="3059112"/>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8" name="Google Shape;278;p7:notes"/>
          <p:cNvSpPr/>
          <p:nvPr>
            <p:ph idx="2" type="sldImg"/>
          </p:nvPr>
        </p:nvSpPr>
        <p:spPr>
          <a:xfrm>
            <a:off x="3263900" y="509587"/>
            <a:ext cx="3400425" cy="25495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7" name="Shape 757"/>
        <p:cNvGrpSpPr/>
        <p:nvPr/>
      </p:nvGrpSpPr>
      <p:grpSpPr>
        <a:xfrm>
          <a:off x="0" y="0"/>
          <a:ext cx="0" cy="0"/>
          <a:chOff x="0" y="0"/>
          <a:chExt cx="0" cy="0"/>
        </a:xfrm>
      </p:grpSpPr>
      <p:sp>
        <p:nvSpPr>
          <p:cNvPr id="758" name="Google Shape;758;p70:notes"/>
          <p:cNvSpPr txBox="1"/>
          <p:nvPr>
            <p:ph idx="1" type="body"/>
          </p:nvPr>
        </p:nvSpPr>
        <p:spPr>
          <a:xfrm>
            <a:off x="992187" y="3228975"/>
            <a:ext cx="7943850" cy="3059112"/>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59" name="Google Shape;759;p70:notes"/>
          <p:cNvSpPr/>
          <p:nvPr>
            <p:ph idx="2" type="sldImg"/>
          </p:nvPr>
        </p:nvSpPr>
        <p:spPr>
          <a:xfrm>
            <a:off x="3263900" y="509587"/>
            <a:ext cx="3400425" cy="25495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5" name="Shape 765"/>
        <p:cNvGrpSpPr/>
        <p:nvPr/>
      </p:nvGrpSpPr>
      <p:grpSpPr>
        <a:xfrm>
          <a:off x="0" y="0"/>
          <a:ext cx="0" cy="0"/>
          <a:chOff x="0" y="0"/>
          <a:chExt cx="0" cy="0"/>
        </a:xfrm>
      </p:grpSpPr>
      <p:sp>
        <p:nvSpPr>
          <p:cNvPr id="766" name="Google Shape;766;p71:notes"/>
          <p:cNvSpPr txBox="1"/>
          <p:nvPr>
            <p:ph idx="1" type="body"/>
          </p:nvPr>
        </p:nvSpPr>
        <p:spPr>
          <a:xfrm>
            <a:off x="992187" y="3228975"/>
            <a:ext cx="7943850" cy="3059112"/>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67" name="Google Shape;767;p71:notes"/>
          <p:cNvSpPr/>
          <p:nvPr>
            <p:ph idx="2" type="sldImg"/>
          </p:nvPr>
        </p:nvSpPr>
        <p:spPr>
          <a:xfrm>
            <a:off x="3263900" y="509587"/>
            <a:ext cx="3400425" cy="25495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1" name="Shape 771"/>
        <p:cNvGrpSpPr/>
        <p:nvPr/>
      </p:nvGrpSpPr>
      <p:grpSpPr>
        <a:xfrm>
          <a:off x="0" y="0"/>
          <a:ext cx="0" cy="0"/>
          <a:chOff x="0" y="0"/>
          <a:chExt cx="0" cy="0"/>
        </a:xfrm>
      </p:grpSpPr>
      <p:sp>
        <p:nvSpPr>
          <p:cNvPr id="772" name="Google Shape;772;p72:notes"/>
          <p:cNvSpPr txBox="1"/>
          <p:nvPr>
            <p:ph idx="1" type="body"/>
          </p:nvPr>
        </p:nvSpPr>
        <p:spPr>
          <a:xfrm>
            <a:off x="992187" y="3228975"/>
            <a:ext cx="7943850" cy="3059112"/>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73" name="Google Shape;773;p72:notes"/>
          <p:cNvSpPr/>
          <p:nvPr>
            <p:ph idx="2" type="sldImg"/>
          </p:nvPr>
        </p:nvSpPr>
        <p:spPr>
          <a:xfrm>
            <a:off x="3263900" y="509587"/>
            <a:ext cx="3400425" cy="25495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5" name="Shape 775"/>
        <p:cNvGrpSpPr/>
        <p:nvPr/>
      </p:nvGrpSpPr>
      <p:grpSpPr>
        <a:xfrm>
          <a:off x="0" y="0"/>
          <a:ext cx="0" cy="0"/>
          <a:chOff x="0" y="0"/>
          <a:chExt cx="0" cy="0"/>
        </a:xfrm>
      </p:grpSpPr>
      <p:sp>
        <p:nvSpPr>
          <p:cNvPr id="776" name="Google Shape;776;p73:notes"/>
          <p:cNvSpPr txBox="1"/>
          <p:nvPr>
            <p:ph idx="1" type="body"/>
          </p:nvPr>
        </p:nvSpPr>
        <p:spPr>
          <a:xfrm>
            <a:off x="992187" y="3228975"/>
            <a:ext cx="7943850" cy="3059112"/>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77" name="Google Shape;777;p73:notes"/>
          <p:cNvSpPr/>
          <p:nvPr>
            <p:ph idx="2" type="sldImg"/>
          </p:nvPr>
        </p:nvSpPr>
        <p:spPr>
          <a:xfrm>
            <a:off x="3263900" y="509587"/>
            <a:ext cx="3400425" cy="25495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2" name="Shape 782"/>
        <p:cNvGrpSpPr/>
        <p:nvPr/>
      </p:nvGrpSpPr>
      <p:grpSpPr>
        <a:xfrm>
          <a:off x="0" y="0"/>
          <a:ext cx="0" cy="0"/>
          <a:chOff x="0" y="0"/>
          <a:chExt cx="0" cy="0"/>
        </a:xfrm>
      </p:grpSpPr>
      <p:sp>
        <p:nvSpPr>
          <p:cNvPr id="783" name="Google Shape;783;p74:notes"/>
          <p:cNvSpPr txBox="1"/>
          <p:nvPr>
            <p:ph idx="1" type="body"/>
          </p:nvPr>
        </p:nvSpPr>
        <p:spPr>
          <a:xfrm>
            <a:off x="992187" y="3228975"/>
            <a:ext cx="7943850" cy="3059112"/>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84" name="Google Shape;784;p74:notes"/>
          <p:cNvSpPr/>
          <p:nvPr>
            <p:ph idx="2" type="sldImg"/>
          </p:nvPr>
        </p:nvSpPr>
        <p:spPr>
          <a:xfrm>
            <a:off x="3263900" y="509587"/>
            <a:ext cx="3400425" cy="25495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9" name="Shape 789"/>
        <p:cNvGrpSpPr/>
        <p:nvPr/>
      </p:nvGrpSpPr>
      <p:grpSpPr>
        <a:xfrm>
          <a:off x="0" y="0"/>
          <a:ext cx="0" cy="0"/>
          <a:chOff x="0" y="0"/>
          <a:chExt cx="0" cy="0"/>
        </a:xfrm>
      </p:grpSpPr>
      <p:sp>
        <p:nvSpPr>
          <p:cNvPr id="790" name="Google Shape;790;p75:notes"/>
          <p:cNvSpPr txBox="1"/>
          <p:nvPr>
            <p:ph idx="1" type="body"/>
          </p:nvPr>
        </p:nvSpPr>
        <p:spPr>
          <a:xfrm>
            <a:off x="992187" y="3228975"/>
            <a:ext cx="7943850" cy="3059112"/>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91" name="Google Shape;791;p75:notes"/>
          <p:cNvSpPr/>
          <p:nvPr>
            <p:ph idx="2" type="sldImg"/>
          </p:nvPr>
        </p:nvSpPr>
        <p:spPr>
          <a:xfrm>
            <a:off x="3263900" y="509587"/>
            <a:ext cx="3400425" cy="25495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6" name="Shape 796"/>
        <p:cNvGrpSpPr/>
        <p:nvPr/>
      </p:nvGrpSpPr>
      <p:grpSpPr>
        <a:xfrm>
          <a:off x="0" y="0"/>
          <a:ext cx="0" cy="0"/>
          <a:chOff x="0" y="0"/>
          <a:chExt cx="0" cy="0"/>
        </a:xfrm>
      </p:grpSpPr>
      <p:sp>
        <p:nvSpPr>
          <p:cNvPr id="797" name="Google Shape;797;p76:notes"/>
          <p:cNvSpPr txBox="1"/>
          <p:nvPr>
            <p:ph idx="1" type="body"/>
          </p:nvPr>
        </p:nvSpPr>
        <p:spPr>
          <a:xfrm>
            <a:off x="992187" y="3228975"/>
            <a:ext cx="7943850" cy="3059112"/>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98" name="Google Shape;798;p76:notes"/>
          <p:cNvSpPr/>
          <p:nvPr>
            <p:ph idx="2" type="sldImg"/>
          </p:nvPr>
        </p:nvSpPr>
        <p:spPr>
          <a:xfrm>
            <a:off x="3263900" y="509587"/>
            <a:ext cx="3400425" cy="25495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1" name="Shape 801"/>
        <p:cNvGrpSpPr/>
        <p:nvPr/>
      </p:nvGrpSpPr>
      <p:grpSpPr>
        <a:xfrm>
          <a:off x="0" y="0"/>
          <a:ext cx="0" cy="0"/>
          <a:chOff x="0" y="0"/>
          <a:chExt cx="0" cy="0"/>
        </a:xfrm>
      </p:grpSpPr>
      <p:sp>
        <p:nvSpPr>
          <p:cNvPr id="802" name="Google Shape;802;p77:notes"/>
          <p:cNvSpPr txBox="1"/>
          <p:nvPr>
            <p:ph idx="1" type="body"/>
          </p:nvPr>
        </p:nvSpPr>
        <p:spPr>
          <a:xfrm>
            <a:off x="992187" y="3228975"/>
            <a:ext cx="7943850" cy="3059112"/>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03" name="Google Shape;803;p77:notes"/>
          <p:cNvSpPr/>
          <p:nvPr>
            <p:ph idx="2" type="sldImg"/>
          </p:nvPr>
        </p:nvSpPr>
        <p:spPr>
          <a:xfrm>
            <a:off x="3263900" y="509587"/>
            <a:ext cx="3400425" cy="25495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6" name="Shape 806"/>
        <p:cNvGrpSpPr/>
        <p:nvPr/>
      </p:nvGrpSpPr>
      <p:grpSpPr>
        <a:xfrm>
          <a:off x="0" y="0"/>
          <a:ext cx="0" cy="0"/>
          <a:chOff x="0" y="0"/>
          <a:chExt cx="0" cy="0"/>
        </a:xfrm>
      </p:grpSpPr>
      <p:sp>
        <p:nvSpPr>
          <p:cNvPr id="807" name="Google Shape;807;p78:notes"/>
          <p:cNvSpPr txBox="1"/>
          <p:nvPr>
            <p:ph idx="1" type="body"/>
          </p:nvPr>
        </p:nvSpPr>
        <p:spPr>
          <a:xfrm>
            <a:off x="992187" y="3228975"/>
            <a:ext cx="7943850" cy="3059112"/>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08" name="Google Shape;808;p78:notes"/>
          <p:cNvSpPr/>
          <p:nvPr>
            <p:ph idx="2" type="sldImg"/>
          </p:nvPr>
        </p:nvSpPr>
        <p:spPr>
          <a:xfrm>
            <a:off x="3263900" y="509587"/>
            <a:ext cx="3400425" cy="25495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2" name="Shape 812"/>
        <p:cNvGrpSpPr/>
        <p:nvPr/>
      </p:nvGrpSpPr>
      <p:grpSpPr>
        <a:xfrm>
          <a:off x="0" y="0"/>
          <a:ext cx="0" cy="0"/>
          <a:chOff x="0" y="0"/>
          <a:chExt cx="0" cy="0"/>
        </a:xfrm>
      </p:grpSpPr>
      <p:sp>
        <p:nvSpPr>
          <p:cNvPr id="813" name="Google Shape;813;p79:notes"/>
          <p:cNvSpPr txBox="1"/>
          <p:nvPr>
            <p:ph idx="1" type="body"/>
          </p:nvPr>
        </p:nvSpPr>
        <p:spPr>
          <a:xfrm>
            <a:off x="992187" y="3228975"/>
            <a:ext cx="7943850" cy="3059112"/>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14" name="Google Shape;814;p79:notes"/>
          <p:cNvSpPr/>
          <p:nvPr>
            <p:ph idx="2" type="sldImg"/>
          </p:nvPr>
        </p:nvSpPr>
        <p:spPr>
          <a:xfrm>
            <a:off x="3263900" y="509587"/>
            <a:ext cx="3400425" cy="25495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p8:notes"/>
          <p:cNvSpPr txBox="1"/>
          <p:nvPr>
            <p:ph idx="1" type="body"/>
          </p:nvPr>
        </p:nvSpPr>
        <p:spPr>
          <a:xfrm>
            <a:off x="992187" y="3228975"/>
            <a:ext cx="7943850" cy="3059112"/>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3" name="Google Shape;283;p8:notes"/>
          <p:cNvSpPr/>
          <p:nvPr>
            <p:ph idx="2" type="sldImg"/>
          </p:nvPr>
        </p:nvSpPr>
        <p:spPr>
          <a:xfrm>
            <a:off x="3263900" y="509587"/>
            <a:ext cx="3400425" cy="25495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6" name="Shape 816"/>
        <p:cNvGrpSpPr/>
        <p:nvPr/>
      </p:nvGrpSpPr>
      <p:grpSpPr>
        <a:xfrm>
          <a:off x="0" y="0"/>
          <a:ext cx="0" cy="0"/>
          <a:chOff x="0" y="0"/>
          <a:chExt cx="0" cy="0"/>
        </a:xfrm>
      </p:grpSpPr>
      <p:sp>
        <p:nvSpPr>
          <p:cNvPr id="817" name="Google Shape;817;p80:notes"/>
          <p:cNvSpPr txBox="1"/>
          <p:nvPr>
            <p:ph idx="1" type="body"/>
          </p:nvPr>
        </p:nvSpPr>
        <p:spPr>
          <a:xfrm>
            <a:off x="992187" y="3228975"/>
            <a:ext cx="7943850" cy="3059112"/>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18" name="Google Shape;818;p80:notes"/>
          <p:cNvSpPr/>
          <p:nvPr>
            <p:ph idx="2" type="sldImg"/>
          </p:nvPr>
        </p:nvSpPr>
        <p:spPr>
          <a:xfrm>
            <a:off x="3263900" y="509587"/>
            <a:ext cx="3400425" cy="25495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0" name="Shape 820"/>
        <p:cNvGrpSpPr/>
        <p:nvPr/>
      </p:nvGrpSpPr>
      <p:grpSpPr>
        <a:xfrm>
          <a:off x="0" y="0"/>
          <a:ext cx="0" cy="0"/>
          <a:chOff x="0" y="0"/>
          <a:chExt cx="0" cy="0"/>
        </a:xfrm>
      </p:grpSpPr>
      <p:sp>
        <p:nvSpPr>
          <p:cNvPr id="821" name="Google Shape;821;p81:notes"/>
          <p:cNvSpPr txBox="1"/>
          <p:nvPr>
            <p:ph idx="1" type="body"/>
          </p:nvPr>
        </p:nvSpPr>
        <p:spPr>
          <a:xfrm>
            <a:off x="992187" y="3228975"/>
            <a:ext cx="7943850" cy="3059112"/>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22" name="Google Shape;822;p81:notes"/>
          <p:cNvSpPr/>
          <p:nvPr>
            <p:ph idx="2" type="sldImg"/>
          </p:nvPr>
        </p:nvSpPr>
        <p:spPr>
          <a:xfrm>
            <a:off x="3263900" y="509587"/>
            <a:ext cx="3400425" cy="25495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6" name="Shape 826"/>
        <p:cNvGrpSpPr/>
        <p:nvPr/>
      </p:nvGrpSpPr>
      <p:grpSpPr>
        <a:xfrm>
          <a:off x="0" y="0"/>
          <a:ext cx="0" cy="0"/>
          <a:chOff x="0" y="0"/>
          <a:chExt cx="0" cy="0"/>
        </a:xfrm>
      </p:grpSpPr>
      <p:sp>
        <p:nvSpPr>
          <p:cNvPr id="827" name="Google Shape;827;p82:notes"/>
          <p:cNvSpPr txBox="1"/>
          <p:nvPr>
            <p:ph idx="1" type="body"/>
          </p:nvPr>
        </p:nvSpPr>
        <p:spPr>
          <a:xfrm>
            <a:off x="992187" y="3228975"/>
            <a:ext cx="7943850" cy="3059112"/>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28" name="Google Shape;828;p82:notes"/>
          <p:cNvSpPr/>
          <p:nvPr>
            <p:ph idx="2" type="sldImg"/>
          </p:nvPr>
        </p:nvSpPr>
        <p:spPr>
          <a:xfrm>
            <a:off x="3263900" y="509587"/>
            <a:ext cx="3400425" cy="25495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2" name="Shape 832"/>
        <p:cNvGrpSpPr/>
        <p:nvPr/>
      </p:nvGrpSpPr>
      <p:grpSpPr>
        <a:xfrm>
          <a:off x="0" y="0"/>
          <a:ext cx="0" cy="0"/>
          <a:chOff x="0" y="0"/>
          <a:chExt cx="0" cy="0"/>
        </a:xfrm>
      </p:grpSpPr>
      <p:sp>
        <p:nvSpPr>
          <p:cNvPr id="833" name="Google Shape;833;p83:notes"/>
          <p:cNvSpPr txBox="1"/>
          <p:nvPr>
            <p:ph idx="1" type="body"/>
          </p:nvPr>
        </p:nvSpPr>
        <p:spPr>
          <a:xfrm>
            <a:off x="992187" y="3228975"/>
            <a:ext cx="7943850" cy="3059112"/>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34" name="Google Shape;834;p83:notes"/>
          <p:cNvSpPr/>
          <p:nvPr>
            <p:ph idx="2" type="sldImg"/>
          </p:nvPr>
        </p:nvSpPr>
        <p:spPr>
          <a:xfrm>
            <a:off x="3263900" y="509587"/>
            <a:ext cx="3400425" cy="25495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8" name="Shape 838"/>
        <p:cNvGrpSpPr/>
        <p:nvPr/>
      </p:nvGrpSpPr>
      <p:grpSpPr>
        <a:xfrm>
          <a:off x="0" y="0"/>
          <a:ext cx="0" cy="0"/>
          <a:chOff x="0" y="0"/>
          <a:chExt cx="0" cy="0"/>
        </a:xfrm>
      </p:grpSpPr>
      <p:sp>
        <p:nvSpPr>
          <p:cNvPr id="839" name="Google Shape;839;p84:notes"/>
          <p:cNvSpPr txBox="1"/>
          <p:nvPr>
            <p:ph idx="1" type="body"/>
          </p:nvPr>
        </p:nvSpPr>
        <p:spPr>
          <a:xfrm>
            <a:off x="992187" y="3228975"/>
            <a:ext cx="7943850" cy="3059112"/>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40" name="Google Shape;840;p84:notes"/>
          <p:cNvSpPr/>
          <p:nvPr>
            <p:ph idx="2" type="sldImg"/>
          </p:nvPr>
        </p:nvSpPr>
        <p:spPr>
          <a:xfrm>
            <a:off x="3263900" y="509587"/>
            <a:ext cx="3400425" cy="25495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4" name="Shape 844"/>
        <p:cNvGrpSpPr/>
        <p:nvPr/>
      </p:nvGrpSpPr>
      <p:grpSpPr>
        <a:xfrm>
          <a:off x="0" y="0"/>
          <a:ext cx="0" cy="0"/>
          <a:chOff x="0" y="0"/>
          <a:chExt cx="0" cy="0"/>
        </a:xfrm>
      </p:grpSpPr>
      <p:sp>
        <p:nvSpPr>
          <p:cNvPr id="845" name="Google Shape;845;p85:notes"/>
          <p:cNvSpPr txBox="1"/>
          <p:nvPr>
            <p:ph idx="1" type="body"/>
          </p:nvPr>
        </p:nvSpPr>
        <p:spPr>
          <a:xfrm>
            <a:off x="992187" y="3228975"/>
            <a:ext cx="7943850" cy="3059112"/>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46" name="Google Shape;846;p85:notes"/>
          <p:cNvSpPr/>
          <p:nvPr>
            <p:ph idx="2" type="sldImg"/>
          </p:nvPr>
        </p:nvSpPr>
        <p:spPr>
          <a:xfrm>
            <a:off x="3263900" y="509587"/>
            <a:ext cx="3400425" cy="25495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8" name="Shape 848"/>
        <p:cNvGrpSpPr/>
        <p:nvPr/>
      </p:nvGrpSpPr>
      <p:grpSpPr>
        <a:xfrm>
          <a:off x="0" y="0"/>
          <a:ext cx="0" cy="0"/>
          <a:chOff x="0" y="0"/>
          <a:chExt cx="0" cy="0"/>
        </a:xfrm>
      </p:grpSpPr>
      <p:sp>
        <p:nvSpPr>
          <p:cNvPr id="849" name="Google Shape;849;p86:notes"/>
          <p:cNvSpPr txBox="1"/>
          <p:nvPr>
            <p:ph idx="1" type="body"/>
          </p:nvPr>
        </p:nvSpPr>
        <p:spPr>
          <a:xfrm>
            <a:off x="992187" y="3228975"/>
            <a:ext cx="7943850" cy="3059112"/>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50" name="Google Shape;850;p86:notes"/>
          <p:cNvSpPr/>
          <p:nvPr>
            <p:ph idx="2" type="sldImg"/>
          </p:nvPr>
        </p:nvSpPr>
        <p:spPr>
          <a:xfrm>
            <a:off x="3263900" y="509587"/>
            <a:ext cx="3400425" cy="25495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3" name="Shape 853"/>
        <p:cNvGrpSpPr/>
        <p:nvPr/>
      </p:nvGrpSpPr>
      <p:grpSpPr>
        <a:xfrm>
          <a:off x="0" y="0"/>
          <a:ext cx="0" cy="0"/>
          <a:chOff x="0" y="0"/>
          <a:chExt cx="0" cy="0"/>
        </a:xfrm>
      </p:grpSpPr>
      <p:sp>
        <p:nvSpPr>
          <p:cNvPr id="854" name="Google Shape;854;p87:notes"/>
          <p:cNvSpPr txBox="1"/>
          <p:nvPr>
            <p:ph idx="1" type="body"/>
          </p:nvPr>
        </p:nvSpPr>
        <p:spPr>
          <a:xfrm>
            <a:off x="992187" y="3228975"/>
            <a:ext cx="7943850" cy="3059112"/>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55" name="Google Shape;855;p87:notes"/>
          <p:cNvSpPr/>
          <p:nvPr>
            <p:ph idx="2" type="sldImg"/>
          </p:nvPr>
        </p:nvSpPr>
        <p:spPr>
          <a:xfrm>
            <a:off x="3263900" y="509587"/>
            <a:ext cx="3400425" cy="25495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9" name="Shape 859"/>
        <p:cNvGrpSpPr/>
        <p:nvPr/>
      </p:nvGrpSpPr>
      <p:grpSpPr>
        <a:xfrm>
          <a:off x="0" y="0"/>
          <a:ext cx="0" cy="0"/>
          <a:chOff x="0" y="0"/>
          <a:chExt cx="0" cy="0"/>
        </a:xfrm>
      </p:grpSpPr>
      <p:sp>
        <p:nvSpPr>
          <p:cNvPr id="860" name="Google Shape;860;p88:notes"/>
          <p:cNvSpPr txBox="1"/>
          <p:nvPr>
            <p:ph idx="1" type="body"/>
          </p:nvPr>
        </p:nvSpPr>
        <p:spPr>
          <a:xfrm>
            <a:off x="992187" y="3228975"/>
            <a:ext cx="7943850" cy="3059112"/>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1" name="Google Shape;861;p88:notes"/>
          <p:cNvSpPr/>
          <p:nvPr>
            <p:ph idx="2" type="sldImg"/>
          </p:nvPr>
        </p:nvSpPr>
        <p:spPr>
          <a:xfrm>
            <a:off x="3263900" y="509587"/>
            <a:ext cx="3400425" cy="25495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5" name="Shape 865"/>
        <p:cNvGrpSpPr/>
        <p:nvPr/>
      </p:nvGrpSpPr>
      <p:grpSpPr>
        <a:xfrm>
          <a:off x="0" y="0"/>
          <a:ext cx="0" cy="0"/>
          <a:chOff x="0" y="0"/>
          <a:chExt cx="0" cy="0"/>
        </a:xfrm>
      </p:grpSpPr>
      <p:sp>
        <p:nvSpPr>
          <p:cNvPr id="866" name="Google Shape;866;p89:notes"/>
          <p:cNvSpPr txBox="1"/>
          <p:nvPr>
            <p:ph idx="1" type="body"/>
          </p:nvPr>
        </p:nvSpPr>
        <p:spPr>
          <a:xfrm>
            <a:off x="992187" y="3228975"/>
            <a:ext cx="7943850" cy="3059112"/>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7" name="Google Shape;867;p89:notes"/>
          <p:cNvSpPr/>
          <p:nvPr>
            <p:ph idx="2" type="sldImg"/>
          </p:nvPr>
        </p:nvSpPr>
        <p:spPr>
          <a:xfrm>
            <a:off x="3263900" y="509587"/>
            <a:ext cx="3400425" cy="25495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p9:notes"/>
          <p:cNvSpPr txBox="1"/>
          <p:nvPr>
            <p:ph idx="1" type="body"/>
          </p:nvPr>
        </p:nvSpPr>
        <p:spPr>
          <a:xfrm>
            <a:off x="992187" y="3228975"/>
            <a:ext cx="7943850" cy="3059112"/>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8" name="Google Shape;288;p9:notes"/>
          <p:cNvSpPr/>
          <p:nvPr>
            <p:ph idx="2" type="sldImg"/>
          </p:nvPr>
        </p:nvSpPr>
        <p:spPr>
          <a:xfrm>
            <a:off x="3263900" y="509587"/>
            <a:ext cx="3400425" cy="25495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1" name="Shape 871"/>
        <p:cNvGrpSpPr/>
        <p:nvPr/>
      </p:nvGrpSpPr>
      <p:grpSpPr>
        <a:xfrm>
          <a:off x="0" y="0"/>
          <a:ext cx="0" cy="0"/>
          <a:chOff x="0" y="0"/>
          <a:chExt cx="0" cy="0"/>
        </a:xfrm>
      </p:grpSpPr>
      <p:sp>
        <p:nvSpPr>
          <p:cNvPr id="872" name="Google Shape;872;p90:notes"/>
          <p:cNvSpPr txBox="1"/>
          <p:nvPr>
            <p:ph idx="1" type="body"/>
          </p:nvPr>
        </p:nvSpPr>
        <p:spPr>
          <a:xfrm>
            <a:off x="992187" y="3228975"/>
            <a:ext cx="7943850" cy="3059112"/>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73" name="Google Shape;873;p90:notes"/>
          <p:cNvSpPr/>
          <p:nvPr>
            <p:ph idx="2" type="sldImg"/>
          </p:nvPr>
        </p:nvSpPr>
        <p:spPr>
          <a:xfrm>
            <a:off x="3263900" y="509587"/>
            <a:ext cx="3400425" cy="25495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7" name="Shape 877"/>
        <p:cNvGrpSpPr/>
        <p:nvPr/>
      </p:nvGrpSpPr>
      <p:grpSpPr>
        <a:xfrm>
          <a:off x="0" y="0"/>
          <a:ext cx="0" cy="0"/>
          <a:chOff x="0" y="0"/>
          <a:chExt cx="0" cy="0"/>
        </a:xfrm>
      </p:grpSpPr>
      <p:sp>
        <p:nvSpPr>
          <p:cNvPr id="878" name="Google Shape;878;p91:notes"/>
          <p:cNvSpPr txBox="1"/>
          <p:nvPr>
            <p:ph idx="1" type="body"/>
          </p:nvPr>
        </p:nvSpPr>
        <p:spPr>
          <a:xfrm>
            <a:off x="992187" y="3228975"/>
            <a:ext cx="7943850" cy="3059112"/>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79" name="Google Shape;879;p91:notes"/>
          <p:cNvSpPr/>
          <p:nvPr>
            <p:ph idx="2" type="sldImg"/>
          </p:nvPr>
        </p:nvSpPr>
        <p:spPr>
          <a:xfrm>
            <a:off x="3263900" y="509587"/>
            <a:ext cx="3400425" cy="25495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3" name="Shape 883"/>
        <p:cNvGrpSpPr/>
        <p:nvPr/>
      </p:nvGrpSpPr>
      <p:grpSpPr>
        <a:xfrm>
          <a:off x="0" y="0"/>
          <a:ext cx="0" cy="0"/>
          <a:chOff x="0" y="0"/>
          <a:chExt cx="0" cy="0"/>
        </a:xfrm>
      </p:grpSpPr>
      <p:sp>
        <p:nvSpPr>
          <p:cNvPr id="884" name="Google Shape;884;p92:notes"/>
          <p:cNvSpPr txBox="1"/>
          <p:nvPr>
            <p:ph idx="1" type="body"/>
          </p:nvPr>
        </p:nvSpPr>
        <p:spPr>
          <a:xfrm>
            <a:off x="992187" y="3228975"/>
            <a:ext cx="7943850" cy="3059112"/>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85" name="Google Shape;885;p92:notes"/>
          <p:cNvSpPr/>
          <p:nvPr>
            <p:ph idx="2" type="sldImg"/>
          </p:nvPr>
        </p:nvSpPr>
        <p:spPr>
          <a:xfrm>
            <a:off x="3263900" y="509587"/>
            <a:ext cx="3400425" cy="25495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8" name="Shape 888"/>
        <p:cNvGrpSpPr/>
        <p:nvPr/>
      </p:nvGrpSpPr>
      <p:grpSpPr>
        <a:xfrm>
          <a:off x="0" y="0"/>
          <a:ext cx="0" cy="0"/>
          <a:chOff x="0" y="0"/>
          <a:chExt cx="0" cy="0"/>
        </a:xfrm>
      </p:grpSpPr>
      <p:sp>
        <p:nvSpPr>
          <p:cNvPr id="889" name="Google Shape;889;p93:notes"/>
          <p:cNvSpPr txBox="1"/>
          <p:nvPr>
            <p:ph idx="1" type="body"/>
          </p:nvPr>
        </p:nvSpPr>
        <p:spPr>
          <a:xfrm>
            <a:off x="992187" y="3228975"/>
            <a:ext cx="7943850" cy="3059112"/>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90" name="Google Shape;890;p93:notes"/>
          <p:cNvSpPr/>
          <p:nvPr>
            <p:ph idx="2" type="sldImg"/>
          </p:nvPr>
        </p:nvSpPr>
        <p:spPr>
          <a:xfrm>
            <a:off x="3263900" y="509587"/>
            <a:ext cx="3400425" cy="25495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3" name="Shape 893"/>
        <p:cNvGrpSpPr/>
        <p:nvPr/>
      </p:nvGrpSpPr>
      <p:grpSpPr>
        <a:xfrm>
          <a:off x="0" y="0"/>
          <a:ext cx="0" cy="0"/>
          <a:chOff x="0" y="0"/>
          <a:chExt cx="0" cy="0"/>
        </a:xfrm>
      </p:grpSpPr>
      <p:sp>
        <p:nvSpPr>
          <p:cNvPr id="894" name="Google Shape;894;p94:notes"/>
          <p:cNvSpPr txBox="1"/>
          <p:nvPr>
            <p:ph idx="1" type="body"/>
          </p:nvPr>
        </p:nvSpPr>
        <p:spPr>
          <a:xfrm>
            <a:off x="992187" y="3228975"/>
            <a:ext cx="7943850" cy="3059112"/>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95" name="Google Shape;895;p94:notes"/>
          <p:cNvSpPr/>
          <p:nvPr>
            <p:ph idx="2" type="sldImg"/>
          </p:nvPr>
        </p:nvSpPr>
        <p:spPr>
          <a:xfrm>
            <a:off x="3263900" y="509587"/>
            <a:ext cx="3400425" cy="25495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8" name="Shape 898"/>
        <p:cNvGrpSpPr/>
        <p:nvPr/>
      </p:nvGrpSpPr>
      <p:grpSpPr>
        <a:xfrm>
          <a:off x="0" y="0"/>
          <a:ext cx="0" cy="0"/>
          <a:chOff x="0" y="0"/>
          <a:chExt cx="0" cy="0"/>
        </a:xfrm>
      </p:grpSpPr>
      <p:sp>
        <p:nvSpPr>
          <p:cNvPr id="899" name="Google Shape;899;p95:notes"/>
          <p:cNvSpPr txBox="1"/>
          <p:nvPr>
            <p:ph idx="1" type="body"/>
          </p:nvPr>
        </p:nvSpPr>
        <p:spPr>
          <a:xfrm>
            <a:off x="992187" y="3228975"/>
            <a:ext cx="7943850" cy="3059112"/>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00" name="Google Shape;900;p95:notes"/>
          <p:cNvSpPr/>
          <p:nvPr>
            <p:ph idx="2" type="sldImg"/>
          </p:nvPr>
        </p:nvSpPr>
        <p:spPr>
          <a:xfrm>
            <a:off x="3263900" y="509587"/>
            <a:ext cx="3400425" cy="25495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7" name="Shape 907"/>
        <p:cNvGrpSpPr/>
        <p:nvPr/>
      </p:nvGrpSpPr>
      <p:grpSpPr>
        <a:xfrm>
          <a:off x="0" y="0"/>
          <a:ext cx="0" cy="0"/>
          <a:chOff x="0" y="0"/>
          <a:chExt cx="0" cy="0"/>
        </a:xfrm>
      </p:grpSpPr>
      <p:sp>
        <p:nvSpPr>
          <p:cNvPr id="908" name="Google Shape;908;p96:notes"/>
          <p:cNvSpPr txBox="1"/>
          <p:nvPr>
            <p:ph idx="1" type="body"/>
          </p:nvPr>
        </p:nvSpPr>
        <p:spPr>
          <a:xfrm>
            <a:off x="992187" y="3228975"/>
            <a:ext cx="7943850" cy="3059112"/>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09" name="Google Shape;909;p96:notes"/>
          <p:cNvSpPr/>
          <p:nvPr>
            <p:ph idx="2" type="sldImg"/>
          </p:nvPr>
        </p:nvSpPr>
        <p:spPr>
          <a:xfrm>
            <a:off x="3263900" y="509587"/>
            <a:ext cx="3400425" cy="25495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2" name="Shape 912"/>
        <p:cNvGrpSpPr/>
        <p:nvPr/>
      </p:nvGrpSpPr>
      <p:grpSpPr>
        <a:xfrm>
          <a:off x="0" y="0"/>
          <a:ext cx="0" cy="0"/>
          <a:chOff x="0" y="0"/>
          <a:chExt cx="0" cy="0"/>
        </a:xfrm>
      </p:grpSpPr>
      <p:sp>
        <p:nvSpPr>
          <p:cNvPr id="913" name="Google Shape;913;p97:notes"/>
          <p:cNvSpPr txBox="1"/>
          <p:nvPr>
            <p:ph idx="1" type="body"/>
          </p:nvPr>
        </p:nvSpPr>
        <p:spPr>
          <a:xfrm>
            <a:off x="992187" y="3228975"/>
            <a:ext cx="7943850" cy="3059112"/>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14" name="Google Shape;914;p97:notes"/>
          <p:cNvSpPr/>
          <p:nvPr>
            <p:ph idx="2" type="sldImg"/>
          </p:nvPr>
        </p:nvSpPr>
        <p:spPr>
          <a:xfrm>
            <a:off x="3263900" y="509587"/>
            <a:ext cx="3400425" cy="25495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7" name="Shape 917"/>
        <p:cNvGrpSpPr/>
        <p:nvPr/>
      </p:nvGrpSpPr>
      <p:grpSpPr>
        <a:xfrm>
          <a:off x="0" y="0"/>
          <a:ext cx="0" cy="0"/>
          <a:chOff x="0" y="0"/>
          <a:chExt cx="0" cy="0"/>
        </a:xfrm>
      </p:grpSpPr>
      <p:sp>
        <p:nvSpPr>
          <p:cNvPr id="918" name="Google Shape;918;p98:notes"/>
          <p:cNvSpPr txBox="1"/>
          <p:nvPr>
            <p:ph idx="1" type="body"/>
          </p:nvPr>
        </p:nvSpPr>
        <p:spPr>
          <a:xfrm>
            <a:off x="992187" y="3228975"/>
            <a:ext cx="7943850" cy="3059112"/>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19" name="Google Shape;919;p98:notes"/>
          <p:cNvSpPr/>
          <p:nvPr>
            <p:ph idx="2" type="sldImg"/>
          </p:nvPr>
        </p:nvSpPr>
        <p:spPr>
          <a:xfrm>
            <a:off x="3263900" y="509587"/>
            <a:ext cx="3400425" cy="25495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6" name="Shape 926"/>
        <p:cNvGrpSpPr/>
        <p:nvPr/>
      </p:nvGrpSpPr>
      <p:grpSpPr>
        <a:xfrm>
          <a:off x="0" y="0"/>
          <a:ext cx="0" cy="0"/>
          <a:chOff x="0" y="0"/>
          <a:chExt cx="0" cy="0"/>
        </a:xfrm>
      </p:grpSpPr>
      <p:sp>
        <p:nvSpPr>
          <p:cNvPr id="927" name="Google Shape;927;p99:notes"/>
          <p:cNvSpPr txBox="1"/>
          <p:nvPr>
            <p:ph idx="1" type="body"/>
          </p:nvPr>
        </p:nvSpPr>
        <p:spPr>
          <a:xfrm>
            <a:off x="992187" y="3228975"/>
            <a:ext cx="7943850" cy="3059112"/>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28" name="Google Shape;928;p99:notes"/>
          <p:cNvSpPr/>
          <p:nvPr>
            <p:ph idx="2" type="sldImg"/>
          </p:nvPr>
        </p:nvSpPr>
        <p:spPr>
          <a:xfrm>
            <a:off x="3263900" y="509587"/>
            <a:ext cx="3400425" cy="25495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5" name="Shape 15"/>
        <p:cNvGrpSpPr/>
        <p:nvPr/>
      </p:nvGrpSpPr>
      <p:grpSpPr>
        <a:xfrm>
          <a:off x="0" y="0"/>
          <a:ext cx="0" cy="0"/>
          <a:chOff x="0" y="0"/>
          <a:chExt cx="0" cy="0"/>
        </a:xfrm>
      </p:grpSpPr>
      <p:sp>
        <p:nvSpPr>
          <p:cNvPr id="16" name="Google Shape;16;p159"/>
          <p:cNvSpPr txBox="1"/>
          <p:nvPr>
            <p:ph type="ctrTitle"/>
          </p:nvPr>
        </p:nvSpPr>
        <p:spPr>
          <a:xfrm>
            <a:off x="685800" y="2130425"/>
            <a:ext cx="7772400" cy="147002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17" name="Google Shape;17;p159"/>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ctr">
              <a:spcBef>
                <a:spcPts val="560"/>
              </a:spcBef>
              <a:spcAft>
                <a:spcPts val="0"/>
              </a:spcAft>
              <a:buClr>
                <a:schemeClr val="dk1"/>
              </a:buClr>
              <a:buSzPts val="2800"/>
              <a:buFont typeface="Times New Roman"/>
              <a:buNone/>
              <a:defRPr/>
            </a:lvl2pPr>
            <a:lvl3pPr lvl="2" algn="ctr">
              <a:spcBef>
                <a:spcPts val="480"/>
              </a:spcBef>
              <a:spcAft>
                <a:spcPts val="0"/>
              </a:spcAft>
              <a:buClr>
                <a:schemeClr val="dk1"/>
              </a:buClr>
              <a:buSzPts val="2400"/>
              <a:buFont typeface="Times New Roman"/>
              <a:buNone/>
              <a:defRPr/>
            </a:lvl3pPr>
            <a:lvl4pPr lvl="3" algn="ctr">
              <a:spcBef>
                <a:spcPts val="400"/>
              </a:spcBef>
              <a:spcAft>
                <a:spcPts val="0"/>
              </a:spcAft>
              <a:buClr>
                <a:schemeClr val="dk1"/>
              </a:buClr>
              <a:buSzPts val="2000"/>
              <a:buFont typeface="Times New Roman"/>
              <a:buNone/>
              <a:defRPr/>
            </a:lvl4pPr>
            <a:lvl5pPr lvl="4" algn="ctr">
              <a:spcBef>
                <a:spcPts val="400"/>
              </a:spcBef>
              <a:spcAft>
                <a:spcPts val="0"/>
              </a:spcAft>
              <a:buClr>
                <a:schemeClr val="dk1"/>
              </a:buClr>
              <a:buSzPts val="2000"/>
              <a:buFont typeface="Times New Roman"/>
              <a:buNone/>
              <a:defRPr/>
            </a:lvl5pPr>
            <a:lvl6pPr lvl="5" algn="ctr">
              <a:spcBef>
                <a:spcPts val="400"/>
              </a:spcBef>
              <a:spcAft>
                <a:spcPts val="0"/>
              </a:spcAft>
              <a:buClr>
                <a:schemeClr val="dk1"/>
              </a:buClr>
              <a:buSzPts val="2000"/>
              <a:buFont typeface="Times New Roman"/>
              <a:buNone/>
              <a:defRPr/>
            </a:lvl6pPr>
            <a:lvl7pPr lvl="6" algn="ctr">
              <a:spcBef>
                <a:spcPts val="400"/>
              </a:spcBef>
              <a:spcAft>
                <a:spcPts val="0"/>
              </a:spcAft>
              <a:buClr>
                <a:schemeClr val="dk1"/>
              </a:buClr>
              <a:buSzPts val="2000"/>
              <a:buFont typeface="Times New Roman"/>
              <a:buNone/>
              <a:defRPr/>
            </a:lvl7pPr>
            <a:lvl8pPr lvl="7" algn="ctr">
              <a:spcBef>
                <a:spcPts val="400"/>
              </a:spcBef>
              <a:spcAft>
                <a:spcPts val="0"/>
              </a:spcAft>
              <a:buClr>
                <a:schemeClr val="dk1"/>
              </a:buClr>
              <a:buSzPts val="2000"/>
              <a:buFont typeface="Times New Roman"/>
              <a:buNone/>
              <a:defRPr/>
            </a:lvl8pPr>
            <a:lvl9pPr lvl="8" algn="ctr">
              <a:spcBef>
                <a:spcPts val="400"/>
              </a:spcBef>
              <a:spcAft>
                <a:spcPts val="0"/>
              </a:spcAft>
              <a:buClr>
                <a:schemeClr val="dk1"/>
              </a:buClr>
              <a:buSzPts val="2000"/>
              <a:buFont typeface="Times New Roman"/>
              <a:buNone/>
              <a:defRPr/>
            </a:lvl9pPr>
          </a:lstStyle>
          <a:p/>
        </p:txBody>
      </p:sp>
      <p:sp>
        <p:nvSpPr>
          <p:cNvPr id="18" name="Google Shape;18;p1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1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Times New Roman"/>
              <a:buNone/>
              <a:defRPr b="0" i="0" sz="1400" u="none">
                <a:solidFill>
                  <a:schemeClr val="dk1"/>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chemeClr val="dk1"/>
              </a:buClr>
              <a:buSzPts val="1400"/>
              <a:buFont typeface="Times New Roman"/>
              <a:buNone/>
              <a:defRPr b="0" i="0" sz="1400" u="none">
                <a:solidFill>
                  <a:schemeClr val="dk1"/>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chemeClr val="dk1"/>
              </a:buClr>
              <a:buSzPts val="1400"/>
              <a:buFont typeface="Times New Roman"/>
              <a:buNone/>
              <a:defRPr b="0" i="0" sz="1400" u="none">
                <a:solidFill>
                  <a:schemeClr val="dk1"/>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chemeClr val="dk1"/>
              </a:buClr>
              <a:buSzPts val="1400"/>
              <a:buFont typeface="Times New Roman"/>
              <a:buNone/>
              <a:defRPr b="0" i="0" sz="1400" u="none">
                <a:solidFill>
                  <a:schemeClr val="dk1"/>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chemeClr val="dk1"/>
              </a:buClr>
              <a:buSzPts val="1400"/>
              <a:buFont typeface="Times New Roman"/>
              <a:buNone/>
              <a:defRPr b="0" i="0" sz="1400" u="none">
                <a:solidFill>
                  <a:schemeClr val="dk1"/>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chemeClr val="dk1"/>
              </a:buClr>
              <a:buSzPts val="1400"/>
              <a:buFont typeface="Times New Roman"/>
              <a:buNone/>
              <a:defRPr b="0" i="0" sz="1400" u="none">
                <a:solidFill>
                  <a:schemeClr val="dk1"/>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chemeClr val="dk1"/>
              </a:buClr>
              <a:buSzPts val="1400"/>
              <a:buFont typeface="Times New Roman"/>
              <a:buNone/>
              <a:defRPr b="0" i="0" sz="1400" u="none">
                <a:solidFill>
                  <a:schemeClr val="dk1"/>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chemeClr val="dk1"/>
              </a:buClr>
              <a:buSzPts val="1400"/>
              <a:buFont typeface="Times New Roman"/>
              <a:buNone/>
              <a:defRPr b="0" i="0" sz="1400" u="none">
                <a:solidFill>
                  <a:schemeClr val="dk1"/>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chemeClr val="dk1"/>
              </a:buClr>
              <a:buSzPts val="1400"/>
              <a:buFont typeface="Times New Roman"/>
              <a:buNone/>
              <a:defRPr b="0" i="0" sz="1400" u="non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showMasterSp="0" type="twoObj">
  <p:cSld name="TWO_OBJECTS">
    <p:spTree>
      <p:nvGrpSpPr>
        <p:cNvPr id="113" name="Shape 113"/>
        <p:cNvGrpSpPr/>
        <p:nvPr/>
      </p:nvGrpSpPr>
      <p:grpSpPr>
        <a:xfrm>
          <a:off x="0" y="0"/>
          <a:ext cx="0" cy="0"/>
          <a:chOff x="0" y="0"/>
          <a:chExt cx="0" cy="0"/>
        </a:xfrm>
      </p:grpSpPr>
      <p:sp>
        <p:nvSpPr>
          <p:cNvPr id="114" name="Google Shape;114;p176"/>
          <p:cNvSpPr txBox="1"/>
          <p:nvPr>
            <p:ph type="title"/>
          </p:nvPr>
        </p:nvSpPr>
        <p:spPr>
          <a:xfrm>
            <a:off x="685800" y="609600"/>
            <a:ext cx="7772400" cy="11430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115" name="Google Shape;115;p176"/>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116" name="Google Shape;116;p176"/>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117" name="Google Shape;117;p17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8" name="Google Shape;118;p17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Times New Roman"/>
              <a:buNone/>
              <a:defRPr b="0" i="0" sz="1400" u="none">
                <a:solidFill>
                  <a:schemeClr val="dk1"/>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chemeClr val="dk1"/>
              </a:buClr>
              <a:buSzPts val="1400"/>
              <a:buFont typeface="Times New Roman"/>
              <a:buNone/>
              <a:defRPr b="0" i="0" sz="1400" u="none">
                <a:solidFill>
                  <a:schemeClr val="dk1"/>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chemeClr val="dk1"/>
              </a:buClr>
              <a:buSzPts val="1400"/>
              <a:buFont typeface="Times New Roman"/>
              <a:buNone/>
              <a:defRPr b="0" i="0" sz="1400" u="none">
                <a:solidFill>
                  <a:schemeClr val="dk1"/>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chemeClr val="dk1"/>
              </a:buClr>
              <a:buSzPts val="1400"/>
              <a:buFont typeface="Times New Roman"/>
              <a:buNone/>
              <a:defRPr b="0" i="0" sz="1400" u="none">
                <a:solidFill>
                  <a:schemeClr val="dk1"/>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chemeClr val="dk1"/>
              </a:buClr>
              <a:buSzPts val="1400"/>
              <a:buFont typeface="Times New Roman"/>
              <a:buNone/>
              <a:defRPr b="0" i="0" sz="1400" u="none">
                <a:solidFill>
                  <a:schemeClr val="dk1"/>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chemeClr val="dk1"/>
              </a:buClr>
              <a:buSzPts val="1400"/>
              <a:buFont typeface="Times New Roman"/>
              <a:buNone/>
              <a:defRPr b="0" i="0" sz="1400" u="none">
                <a:solidFill>
                  <a:schemeClr val="dk1"/>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chemeClr val="dk1"/>
              </a:buClr>
              <a:buSzPts val="1400"/>
              <a:buFont typeface="Times New Roman"/>
              <a:buNone/>
              <a:defRPr b="0" i="0" sz="1400" u="none">
                <a:solidFill>
                  <a:schemeClr val="dk1"/>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chemeClr val="dk1"/>
              </a:buClr>
              <a:buSzPts val="1400"/>
              <a:buFont typeface="Times New Roman"/>
              <a:buNone/>
              <a:defRPr b="0" i="0" sz="1400" u="none">
                <a:solidFill>
                  <a:schemeClr val="dk1"/>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chemeClr val="dk1"/>
              </a:buClr>
              <a:buSzPts val="1400"/>
              <a:buFont typeface="Times New Roman"/>
              <a:buNone/>
              <a:defRPr b="0" i="0" sz="1400" u="non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showMasterSp="0" type="twoTxTwoObj">
  <p:cSld name="TWO_OBJECTS_WITH_TEXT">
    <p:spTree>
      <p:nvGrpSpPr>
        <p:cNvPr id="123" name="Shape 123"/>
        <p:cNvGrpSpPr/>
        <p:nvPr/>
      </p:nvGrpSpPr>
      <p:grpSpPr>
        <a:xfrm>
          <a:off x="0" y="0"/>
          <a:ext cx="0" cy="0"/>
          <a:chOff x="0" y="0"/>
          <a:chExt cx="0" cy="0"/>
        </a:xfrm>
      </p:grpSpPr>
      <p:sp>
        <p:nvSpPr>
          <p:cNvPr id="124" name="Google Shape;124;p178"/>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125" name="Google Shape;125;p17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126" name="Google Shape;126;p17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127" name="Google Shape;127;p17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128" name="Google Shape;128;p17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129" name="Google Shape;129;p17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0" name="Google Shape;130;p17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Times New Roman"/>
              <a:buNone/>
              <a:defRPr b="0" i="0" sz="1400" u="none">
                <a:solidFill>
                  <a:schemeClr val="dk1"/>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chemeClr val="dk1"/>
              </a:buClr>
              <a:buSzPts val="1400"/>
              <a:buFont typeface="Times New Roman"/>
              <a:buNone/>
              <a:defRPr b="0" i="0" sz="1400" u="none">
                <a:solidFill>
                  <a:schemeClr val="dk1"/>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chemeClr val="dk1"/>
              </a:buClr>
              <a:buSzPts val="1400"/>
              <a:buFont typeface="Times New Roman"/>
              <a:buNone/>
              <a:defRPr b="0" i="0" sz="1400" u="none">
                <a:solidFill>
                  <a:schemeClr val="dk1"/>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chemeClr val="dk1"/>
              </a:buClr>
              <a:buSzPts val="1400"/>
              <a:buFont typeface="Times New Roman"/>
              <a:buNone/>
              <a:defRPr b="0" i="0" sz="1400" u="none">
                <a:solidFill>
                  <a:schemeClr val="dk1"/>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chemeClr val="dk1"/>
              </a:buClr>
              <a:buSzPts val="1400"/>
              <a:buFont typeface="Times New Roman"/>
              <a:buNone/>
              <a:defRPr b="0" i="0" sz="1400" u="none">
                <a:solidFill>
                  <a:schemeClr val="dk1"/>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chemeClr val="dk1"/>
              </a:buClr>
              <a:buSzPts val="1400"/>
              <a:buFont typeface="Times New Roman"/>
              <a:buNone/>
              <a:defRPr b="0" i="0" sz="1400" u="none">
                <a:solidFill>
                  <a:schemeClr val="dk1"/>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chemeClr val="dk1"/>
              </a:buClr>
              <a:buSzPts val="1400"/>
              <a:buFont typeface="Times New Roman"/>
              <a:buNone/>
              <a:defRPr b="0" i="0" sz="1400" u="none">
                <a:solidFill>
                  <a:schemeClr val="dk1"/>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chemeClr val="dk1"/>
              </a:buClr>
              <a:buSzPts val="1400"/>
              <a:buFont typeface="Times New Roman"/>
              <a:buNone/>
              <a:defRPr b="0" i="0" sz="1400" u="none">
                <a:solidFill>
                  <a:schemeClr val="dk1"/>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chemeClr val="dk1"/>
              </a:buClr>
              <a:buSzPts val="1400"/>
              <a:buFont typeface="Times New Roman"/>
              <a:buNone/>
              <a:defRPr b="0" i="0" sz="1400" u="non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showMasterSp="0" type="titleOnly">
  <p:cSld name="TITLE_ONLY">
    <p:spTree>
      <p:nvGrpSpPr>
        <p:cNvPr id="135" name="Shape 135"/>
        <p:cNvGrpSpPr/>
        <p:nvPr/>
      </p:nvGrpSpPr>
      <p:grpSpPr>
        <a:xfrm>
          <a:off x="0" y="0"/>
          <a:ext cx="0" cy="0"/>
          <a:chOff x="0" y="0"/>
          <a:chExt cx="0" cy="0"/>
        </a:xfrm>
      </p:grpSpPr>
      <p:sp>
        <p:nvSpPr>
          <p:cNvPr id="136" name="Google Shape;136;p180"/>
          <p:cNvSpPr txBox="1"/>
          <p:nvPr>
            <p:ph type="title"/>
          </p:nvPr>
        </p:nvSpPr>
        <p:spPr>
          <a:xfrm>
            <a:off x="685800" y="609600"/>
            <a:ext cx="7772400" cy="11430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137" name="Google Shape;137;p18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8" name="Google Shape;138;p18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Times New Roman"/>
              <a:buNone/>
              <a:defRPr b="0" i="0" sz="1400" u="none">
                <a:solidFill>
                  <a:schemeClr val="dk1"/>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chemeClr val="dk1"/>
              </a:buClr>
              <a:buSzPts val="1400"/>
              <a:buFont typeface="Times New Roman"/>
              <a:buNone/>
              <a:defRPr b="0" i="0" sz="1400" u="none">
                <a:solidFill>
                  <a:schemeClr val="dk1"/>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chemeClr val="dk1"/>
              </a:buClr>
              <a:buSzPts val="1400"/>
              <a:buFont typeface="Times New Roman"/>
              <a:buNone/>
              <a:defRPr b="0" i="0" sz="1400" u="none">
                <a:solidFill>
                  <a:schemeClr val="dk1"/>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chemeClr val="dk1"/>
              </a:buClr>
              <a:buSzPts val="1400"/>
              <a:buFont typeface="Times New Roman"/>
              <a:buNone/>
              <a:defRPr b="0" i="0" sz="1400" u="none">
                <a:solidFill>
                  <a:schemeClr val="dk1"/>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chemeClr val="dk1"/>
              </a:buClr>
              <a:buSzPts val="1400"/>
              <a:buFont typeface="Times New Roman"/>
              <a:buNone/>
              <a:defRPr b="0" i="0" sz="1400" u="none">
                <a:solidFill>
                  <a:schemeClr val="dk1"/>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chemeClr val="dk1"/>
              </a:buClr>
              <a:buSzPts val="1400"/>
              <a:buFont typeface="Times New Roman"/>
              <a:buNone/>
              <a:defRPr b="0" i="0" sz="1400" u="none">
                <a:solidFill>
                  <a:schemeClr val="dk1"/>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chemeClr val="dk1"/>
              </a:buClr>
              <a:buSzPts val="1400"/>
              <a:buFont typeface="Times New Roman"/>
              <a:buNone/>
              <a:defRPr b="0" i="0" sz="1400" u="none">
                <a:solidFill>
                  <a:schemeClr val="dk1"/>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chemeClr val="dk1"/>
              </a:buClr>
              <a:buSzPts val="1400"/>
              <a:buFont typeface="Times New Roman"/>
              <a:buNone/>
              <a:defRPr b="0" i="0" sz="1400" u="none">
                <a:solidFill>
                  <a:schemeClr val="dk1"/>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chemeClr val="dk1"/>
              </a:buClr>
              <a:buSzPts val="1400"/>
              <a:buFont typeface="Times New Roman"/>
              <a:buNone/>
              <a:defRPr b="0" i="0" sz="1400" u="non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showMasterSp="0" type="objTx">
  <p:cSld name="OBJECT_WITH_CAPTION_TEXT">
    <p:spTree>
      <p:nvGrpSpPr>
        <p:cNvPr id="144" name="Shape 144"/>
        <p:cNvGrpSpPr/>
        <p:nvPr/>
      </p:nvGrpSpPr>
      <p:grpSpPr>
        <a:xfrm>
          <a:off x="0" y="0"/>
          <a:ext cx="0" cy="0"/>
          <a:chOff x="0" y="0"/>
          <a:chExt cx="0" cy="0"/>
        </a:xfrm>
      </p:grpSpPr>
      <p:sp>
        <p:nvSpPr>
          <p:cNvPr id="145" name="Google Shape;145;p18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20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146" name="Google Shape;146;p18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147" name="Google Shape;147;p18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148" name="Google Shape;148;p1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9" name="Google Shape;149;p1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0" name="Google Shape;150;p1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Times New Roman"/>
              <a:buNone/>
              <a:defRPr b="0" i="0" sz="1400" u="none">
                <a:solidFill>
                  <a:schemeClr val="dk1"/>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chemeClr val="dk1"/>
              </a:buClr>
              <a:buSzPts val="1400"/>
              <a:buFont typeface="Times New Roman"/>
              <a:buNone/>
              <a:defRPr b="0" i="0" sz="1400" u="none">
                <a:solidFill>
                  <a:schemeClr val="dk1"/>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chemeClr val="dk1"/>
              </a:buClr>
              <a:buSzPts val="1400"/>
              <a:buFont typeface="Times New Roman"/>
              <a:buNone/>
              <a:defRPr b="0" i="0" sz="1400" u="none">
                <a:solidFill>
                  <a:schemeClr val="dk1"/>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chemeClr val="dk1"/>
              </a:buClr>
              <a:buSzPts val="1400"/>
              <a:buFont typeface="Times New Roman"/>
              <a:buNone/>
              <a:defRPr b="0" i="0" sz="1400" u="none">
                <a:solidFill>
                  <a:schemeClr val="dk1"/>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chemeClr val="dk1"/>
              </a:buClr>
              <a:buSzPts val="1400"/>
              <a:buFont typeface="Times New Roman"/>
              <a:buNone/>
              <a:defRPr b="0" i="0" sz="1400" u="none">
                <a:solidFill>
                  <a:schemeClr val="dk1"/>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chemeClr val="dk1"/>
              </a:buClr>
              <a:buSzPts val="1400"/>
              <a:buFont typeface="Times New Roman"/>
              <a:buNone/>
              <a:defRPr b="0" i="0" sz="1400" u="none">
                <a:solidFill>
                  <a:schemeClr val="dk1"/>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chemeClr val="dk1"/>
              </a:buClr>
              <a:buSzPts val="1400"/>
              <a:buFont typeface="Times New Roman"/>
              <a:buNone/>
              <a:defRPr b="0" i="0" sz="1400" u="none">
                <a:solidFill>
                  <a:schemeClr val="dk1"/>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chemeClr val="dk1"/>
              </a:buClr>
              <a:buSzPts val="1400"/>
              <a:buFont typeface="Times New Roman"/>
              <a:buNone/>
              <a:defRPr b="0" i="0" sz="1400" u="none">
                <a:solidFill>
                  <a:schemeClr val="dk1"/>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chemeClr val="dk1"/>
              </a:buClr>
              <a:buSzPts val="1400"/>
              <a:buFont typeface="Times New Roman"/>
              <a:buNone/>
              <a:defRPr b="0" i="0" sz="1400" u="non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showMasterSp="0" type="picTx">
  <p:cSld name="PICTURE_WITH_CAPTION_TEXT">
    <p:spTree>
      <p:nvGrpSpPr>
        <p:cNvPr id="156" name="Shape 156"/>
        <p:cNvGrpSpPr/>
        <p:nvPr/>
      </p:nvGrpSpPr>
      <p:grpSpPr>
        <a:xfrm>
          <a:off x="0" y="0"/>
          <a:ext cx="0" cy="0"/>
          <a:chOff x="0" y="0"/>
          <a:chExt cx="0" cy="0"/>
        </a:xfrm>
      </p:grpSpPr>
      <p:sp>
        <p:nvSpPr>
          <p:cNvPr id="157" name="Google Shape;157;p184"/>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20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158" name="Google Shape;158;p184"/>
          <p:cNvSpPr/>
          <p:nvPr>
            <p:ph idx="2" type="pic"/>
          </p:nvPr>
        </p:nvSpPr>
        <p:spPr>
          <a:xfrm>
            <a:off x="1792288" y="612775"/>
            <a:ext cx="5486400" cy="4114800"/>
          </a:xfrm>
          <a:prstGeom prst="rect">
            <a:avLst/>
          </a:prstGeom>
          <a:noFill/>
          <a:ln>
            <a:noFill/>
          </a:ln>
        </p:spPr>
      </p:sp>
      <p:sp>
        <p:nvSpPr>
          <p:cNvPr id="159" name="Google Shape;159;p184"/>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160" name="Google Shape;160;p18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1" name="Google Shape;161;p18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2" name="Google Shape;162;p18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Times New Roman"/>
              <a:buNone/>
              <a:defRPr b="0" i="0" sz="1400" u="none">
                <a:solidFill>
                  <a:schemeClr val="dk1"/>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chemeClr val="dk1"/>
              </a:buClr>
              <a:buSzPts val="1400"/>
              <a:buFont typeface="Times New Roman"/>
              <a:buNone/>
              <a:defRPr b="0" i="0" sz="1400" u="none">
                <a:solidFill>
                  <a:schemeClr val="dk1"/>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chemeClr val="dk1"/>
              </a:buClr>
              <a:buSzPts val="1400"/>
              <a:buFont typeface="Times New Roman"/>
              <a:buNone/>
              <a:defRPr b="0" i="0" sz="1400" u="none">
                <a:solidFill>
                  <a:schemeClr val="dk1"/>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chemeClr val="dk1"/>
              </a:buClr>
              <a:buSzPts val="1400"/>
              <a:buFont typeface="Times New Roman"/>
              <a:buNone/>
              <a:defRPr b="0" i="0" sz="1400" u="none">
                <a:solidFill>
                  <a:schemeClr val="dk1"/>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chemeClr val="dk1"/>
              </a:buClr>
              <a:buSzPts val="1400"/>
              <a:buFont typeface="Times New Roman"/>
              <a:buNone/>
              <a:defRPr b="0" i="0" sz="1400" u="none">
                <a:solidFill>
                  <a:schemeClr val="dk1"/>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chemeClr val="dk1"/>
              </a:buClr>
              <a:buSzPts val="1400"/>
              <a:buFont typeface="Times New Roman"/>
              <a:buNone/>
              <a:defRPr b="0" i="0" sz="1400" u="none">
                <a:solidFill>
                  <a:schemeClr val="dk1"/>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chemeClr val="dk1"/>
              </a:buClr>
              <a:buSzPts val="1400"/>
              <a:buFont typeface="Times New Roman"/>
              <a:buNone/>
              <a:defRPr b="0" i="0" sz="1400" u="none">
                <a:solidFill>
                  <a:schemeClr val="dk1"/>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chemeClr val="dk1"/>
              </a:buClr>
              <a:buSzPts val="1400"/>
              <a:buFont typeface="Times New Roman"/>
              <a:buNone/>
              <a:defRPr b="0" i="0" sz="1400" u="none">
                <a:solidFill>
                  <a:schemeClr val="dk1"/>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chemeClr val="dk1"/>
              </a:buClr>
              <a:buSzPts val="1400"/>
              <a:buFont typeface="Times New Roman"/>
              <a:buNone/>
              <a:defRPr b="0" i="0" sz="1400" u="non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showMasterSp="0" type="vertTx">
  <p:cSld name="VERTICAL_TEXT">
    <p:spTree>
      <p:nvGrpSpPr>
        <p:cNvPr id="168" name="Shape 168"/>
        <p:cNvGrpSpPr/>
        <p:nvPr/>
      </p:nvGrpSpPr>
      <p:grpSpPr>
        <a:xfrm>
          <a:off x="0" y="0"/>
          <a:ext cx="0" cy="0"/>
          <a:chOff x="0" y="0"/>
          <a:chExt cx="0" cy="0"/>
        </a:xfrm>
      </p:grpSpPr>
      <p:sp>
        <p:nvSpPr>
          <p:cNvPr id="169" name="Google Shape;169;p186"/>
          <p:cNvSpPr txBox="1"/>
          <p:nvPr>
            <p:ph type="title"/>
          </p:nvPr>
        </p:nvSpPr>
        <p:spPr>
          <a:xfrm>
            <a:off x="685800" y="609600"/>
            <a:ext cx="7772400" cy="11430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170" name="Google Shape;170;p186"/>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71" name="Google Shape;171;p18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2" name="Google Shape;172;p18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3" name="Google Shape;173;p18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Times New Roman"/>
              <a:buNone/>
              <a:defRPr b="0" i="0" sz="1400" u="none">
                <a:solidFill>
                  <a:schemeClr val="dk1"/>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chemeClr val="dk1"/>
              </a:buClr>
              <a:buSzPts val="1400"/>
              <a:buFont typeface="Times New Roman"/>
              <a:buNone/>
              <a:defRPr b="0" i="0" sz="1400" u="none">
                <a:solidFill>
                  <a:schemeClr val="dk1"/>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chemeClr val="dk1"/>
              </a:buClr>
              <a:buSzPts val="1400"/>
              <a:buFont typeface="Times New Roman"/>
              <a:buNone/>
              <a:defRPr b="0" i="0" sz="1400" u="none">
                <a:solidFill>
                  <a:schemeClr val="dk1"/>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chemeClr val="dk1"/>
              </a:buClr>
              <a:buSzPts val="1400"/>
              <a:buFont typeface="Times New Roman"/>
              <a:buNone/>
              <a:defRPr b="0" i="0" sz="1400" u="none">
                <a:solidFill>
                  <a:schemeClr val="dk1"/>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chemeClr val="dk1"/>
              </a:buClr>
              <a:buSzPts val="1400"/>
              <a:buFont typeface="Times New Roman"/>
              <a:buNone/>
              <a:defRPr b="0" i="0" sz="1400" u="none">
                <a:solidFill>
                  <a:schemeClr val="dk1"/>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chemeClr val="dk1"/>
              </a:buClr>
              <a:buSzPts val="1400"/>
              <a:buFont typeface="Times New Roman"/>
              <a:buNone/>
              <a:defRPr b="0" i="0" sz="1400" u="none">
                <a:solidFill>
                  <a:schemeClr val="dk1"/>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chemeClr val="dk1"/>
              </a:buClr>
              <a:buSzPts val="1400"/>
              <a:buFont typeface="Times New Roman"/>
              <a:buNone/>
              <a:defRPr b="0" i="0" sz="1400" u="none">
                <a:solidFill>
                  <a:schemeClr val="dk1"/>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chemeClr val="dk1"/>
              </a:buClr>
              <a:buSzPts val="1400"/>
              <a:buFont typeface="Times New Roman"/>
              <a:buNone/>
              <a:defRPr b="0" i="0" sz="1400" u="none">
                <a:solidFill>
                  <a:schemeClr val="dk1"/>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chemeClr val="dk1"/>
              </a:buClr>
              <a:buSzPts val="1400"/>
              <a:buFont typeface="Times New Roman"/>
              <a:buNone/>
              <a:defRPr b="0" i="0" sz="1400" u="non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垂直排列标题与文本" showMasterSp="0" type="vertTitleAndTx">
  <p:cSld name="VERTICAL_TITLE_AND_VERTICAL_TEXT">
    <p:spTree>
      <p:nvGrpSpPr>
        <p:cNvPr id="179" name="Shape 179"/>
        <p:cNvGrpSpPr/>
        <p:nvPr/>
      </p:nvGrpSpPr>
      <p:grpSpPr>
        <a:xfrm>
          <a:off x="0" y="0"/>
          <a:ext cx="0" cy="0"/>
          <a:chOff x="0" y="0"/>
          <a:chExt cx="0" cy="0"/>
        </a:xfrm>
      </p:grpSpPr>
      <p:sp>
        <p:nvSpPr>
          <p:cNvPr id="180" name="Google Shape;180;p188"/>
          <p:cNvSpPr txBox="1"/>
          <p:nvPr>
            <p:ph type="title"/>
          </p:nvPr>
        </p:nvSpPr>
        <p:spPr>
          <a:xfrm rot="5400000">
            <a:off x="4743450" y="2381250"/>
            <a:ext cx="5486400" cy="19431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181" name="Google Shape;181;p188"/>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82" name="Google Shape;182;p18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3" name="Google Shape;183;p18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4" name="Google Shape;184;p18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Times New Roman"/>
              <a:buNone/>
              <a:defRPr b="0" i="0" sz="1400" u="none">
                <a:solidFill>
                  <a:schemeClr val="dk1"/>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chemeClr val="dk1"/>
              </a:buClr>
              <a:buSzPts val="1400"/>
              <a:buFont typeface="Times New Roman"/>
              <a:buNone/>
              <a:defRPr b="0" i="0" sz="1400" u="none">
                <a:solidFill>
                  <a:schemeClr val="dk1"/>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chemeClr val="dk1"/>
              </a:buClr>
              <a:buSzPts val="1400"/>
              <a:buFont typeface="Times New Roman"/>
              <a:buNone/>
              <a:defRPr b="0" i="0" sz="1400" u="none">
                <a:solidFill>
                  <a:schemeClr val="dk1"/>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chemeClr val="dk1"/>
              </a:buClr>
              <a:buSzPts val="1400"/>
              <a:buFont typeface="Times New Roman"/>
              <a:buNone/>
              <a:defRPr b="0" i="0" sz="1400" u="none">
                <a:solidFill>
                  <a:schemeClr val="dk1"/>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chemeClr val="dk1"/>
              </a:buClr>
              <a:buSzPts val="1400"/>
              <a:buFont typeface="Times New Roman"/>
              <a:buNone/>
              <a:defRPr b="0" i="0" sz="1400" u="none">
                <a:solidFill>
                  <a:schemeClr val="dk1"/>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chemeClr val="dk1"/>
              </a:buClr>
              <a:buSzPts val="1400"/>
              <a:buFont typeface="Times New Roman"/>
              <a:buNone/>
              <a:defRPr b="0" i="0" sz="1400" u="none">
                <a:solidFill>
                  <a:schemeClr val="dk1"/>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chemeClr val="dk1"/>
              </a:buClr>
              <a:buSzPts val="1400"/>
              <a:buFont typeface="Times New Roman"/>
              <a:buNone/>
              <a:defRPr b="0" i="0" sz="1400" u="none">
                <a:solidFill>
                  <a:schemeClr val="dk1"/>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chemeClr val="dk1"/>
              </a:buClr>
              <a:buSzPts val="1400"/>
              <a:buFont typeface="Times New Roman"/>
              <a:buNone/>
              <a:defRPr b="0" i="0" sz="1400" u="none">
                <a:solidFill>
                  <a:schemeClr val="dk1"/>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chemeClr val="dk1"/>
              </a:buClr>
              <a:buSzPts val="1400"/>
              <a:buFont typeface="Times New Roman"/>
              <a:buNone/>
              <a:defRPr b="0" i="0" sz="1400" u="non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showMasterSp="0" type="txAndObj">
  <p:cSld name="TEXT_AND_OBJECT">
    <p:spTree>
      <p:nvGrpSpPr>
        <p:cNvPr id="190" name="Shape 190"/>
        <p:cNvGrpSpPr/>
        <p:nvPr/>
      </p:nvGrpSpPr>
      <p:grpSpPr>
        <a:xfrm>
          <a:off x="0" y="0"/>
          <a:ext cx="0" cy="0"/>
          <a:chOff x="0" y="0"/>
          <a:chExt cx="0" cy="0"/>
        </a:xfrm>
      </p:grpSpPr>
      <p:sp>
        <p:nvSpPr>
          <p:cNvPr id="191" name="Google Shape;191;p190"/>
          <p:cNvSpPr txBox="1"/>
          <p:nvPr>
            <p:ph type="title"/>
          </p:nvPr>
        </p:nvSpPr>
        <p:spPr>
          <a:xfrm>
            <a:off x="1143000" y="228600"/>
            <a:ext cx="7793038" cy="1462088"/>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192" name="Google Shape;192;p190"/>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3" name="Google Shape;193;p190"/>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4" name="Google Shape;194;p19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5" name="Google Shape;195;p19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6" name="Google Shape;196;p19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Times New Roman"/>
              <a:buNone/>
              <a:defRPr b="0" i="0" sz="1400" u="none">
                <a:solidFill>
                  <a:schemeClr val="dk1"/>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chemeClr val="dk1"/>
              </a:buClr>
              <a:buSzPts val="1400"/>
              <a:buFont typeface="Times New Roman"/>
              <a:buNone/>
              <a:defRPr b="0" i="0" sz="1400" u="none">
                <a:solidFill>
                  <a:schemeClr val="dk1"/>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chemeClr val="dk1"/>
              </a:buClr>
              <a:buSzPts val="1400"/>
              <a:buFont typeface="Times New Roman"/>
              <a:buNone/>
              <a:defRPr b="0" i="0" sz="1400" u="none">
                <a:solidFill>
                  <a:schemeClr val="dk1"/>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chemeClr val="dk1"/>
              </a:buClr>
              <a:buSzPts val="1400"/>
              <a:buFont typeface="Times New Roman"/>
              <a:buNone/>
              <a:defRPr b="0" i="0" sz="1400" u="none">
                <a:solidFill>
                  <a:schemeClr val="dk1"/>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chemeClr val="dk1"/>
              </a:buClr>
              <a:buSzPts val="1400"/>
              <a:buFont typeface="Times New Roman"/>
              <a:buNone/>
              <a:defRPr b="0" i="0" sz="1400" u="none">
                <a:solidFill>
                  <a:schemeClr val="dk1"/>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chemeClr val="dk1"/>
              </a:buClr>
              <a:buSzPts val="1400"/>
              <a:buFont typeface="Times New Roman"/>
              <a:buNone/>
              <a:defRPr b="0" i="0" sz="1400" u="none">
                <a:solidFill>
                  <a:schemeClr val="dk1"/>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chemeClr val="dk1"/>
              </a:buClr>
              <a:buSzPts val="1400"/>
              <a:buFont typeface="Times New Roman"/>
              <a:buNone/>
              <a:defRPr b="0" i="0" sz="1400" u="none">
                <a:solidFill>
                  <a:schemeClr val="dk1"/>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chemeClr val="dk1"/>
              </a:buClr>
              <a:buSzPts val="1400"/>
              <a:buFont typeface="Times New Roman"/>
              <a:buNone/>
              <a:defRPr b="0" i="0" sz="1400" u="none">
                <a:solidFill>
                  <a:schemeClr val="dk1"/>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chemeClr val="dk1"/>
              </a:buClr>
              <a:buSzPts val="1400"/>
              <a:buFont typeface="Times New Roman"/>
              <a:buNone/>
              <a:defRPr b="0" i="0" sz="1400" u="non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showMasterSp="0" type="txAndTwoObj">
  <p:cSld name="TEXT_AND_TWO_OBJECTS">
    <p:spTree>
      <p:nvGrpSpPr>
        <p:cNvPr id="202" name="Shape 202"/>
        <p:cNvGrpSpPr/>
        <p:nvPr/>
      </p:nvGrpSpPr>
      <p:grpSpPr>
        <a:xfrm>
          <a:off x="0" y="0"/>
          <a:ext cx="0" cy="0"/>
          <a:chOff x="0" y="0"/>
          <a:chExt cx="0" cy="0"/>
        </a:xfrm>
      </p:grpSpPr>
      <p:sp>
        <p:nvSpPr>
          <p:cNvPr id="203" name="Google Shape;203;p192"/>
          <p:cNvSpPr txBox="1"/>
          <p:nvPr>
            <p:ph type="title"/>
          </p:nvPr>
        </p:nvSpPr>
        <p:spPr>
          <a:xfrm>
            <a:off x="1143000" y="228600"/>
            <a:ext cx="7793038" cy="1462088"/>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204" name="Google Shape;204;p192"/>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05" name="Google Shape;205;p192"/>
          <p:cNvSpPr txBox="1"/>
          <p:nvPr>
            <p:ph idx="2" type="body"/>
          </p:nvPr>
        </p:nvSpPr>
        <p:spPr>
          <a:xfrm>
            <a:off x="5145088" y="2017713"/>
            <a:ext cx="38100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06" name="Google Shape;206;p192"/>
          <p:cNvSpPr txBox="1"/>
          <p:nvPr>
            <p:ph idx="3" type="body"/>
          </p:nvPr>
        </p:nvSpPr>
        <p:spPr>
          <a:xfrm>
            <a:off x="5145088" y="4151313"/>
            <a:ext cx="38100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07" name="Google Shape;207;p19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8" name="Google Shape;208;p19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9" name="Google Shape;209;p19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Times New Roman"/>
              <a:buNone/>
              <a:defRPr b="0" i="0" sz="1400" u="none">
                <a:solidFill>
                  <a:schemeClr val="dk1"/>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chemeClr val="dk1"/>
              </a:buClr>
              <a:buSzPts val="1400"/>
              <a:buFont typeface="Times New Roman"/>
              <a:buNone/>
              <a:defRPr b="0" i="0" sz="1400" u="none">
                <a:solidFill>
                  <a:schemeClr val="dk1"/>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chemeClr val="dk1"/>
              </a:buClr>
              <a:buSzPts val="1400"/>
              <a:buFont typeface="Times New Roman"/>
              <a:buNone/>
              <a:defRPr b="0" i="0" sz="1400" u="none">
                <a:solidFill>
                  <a:schemeClr val="dk1"/>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chemeClr val="dk1"/>
              </a:buClr>
              <a:buSzPts val="1400"/>
              <a:buFont typeface="Times New Roman"/>
              <a:buNone/>
              <a:defRPr b="0" i="0" sz="1400" u="none">
                <a:solidFill>
                  <a:schemeClr val="dk1"/>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chemeClr val="dk1"/>
              </a:buClr>
              <a:buSzPts val="1400"/>
              <a:buFont typeface="Times New Roman"/>
              <a:buNone/>
              <a:defRPr b="0" i="0" sz="1400" u="none">
                <a:solidFill>
                  <a:schemeClr val="dk1"/>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chemeClr val="dk1"/>
              </a:buClr>
              <a:buSzPts val="1400"/>
              <a:buFont typeface="Times New Roman"/>
              <a:buNone/>
              <a:defRPr b="0" i="0" sz="1400" u="none">
                <a:solidFill>
                  <a:schemeClr val="dk1"/>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chemeClr val="dk1"/>
              </a:buClr>
              <a:buSzPts val="1400"/>
              <a:buFont typeface="Times New Roman"/>
              <a:buNone/>
              <a:defRPr b="0" i="0" sz="1400" u="none">
                <a:solidFill>
                  <a:schemeClr val="dk1"/>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chemeClr val="dk1"/>
              </a:buClr>
              <a:buSzPts val="1400"/>
              <a:buFont typeface="Times New Roman"/>
              <a:buNone/>
              <a:defRPr b="0" i="0" sz="1400" u="none">
                <a:solidFill>
                  <a:schemeClr val="dk1"/>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chemeClr val="dk1"/>
              </a:buClr>
              <a:buSzPts val="1400"/>
              <a:buFont typeface="Times New Roman"/>
              <a:buNone/>
              <a:defRPr b="0" i="0" sz="1400" u="non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showMasterSp="0" type="objOnly">
  <p:cSld name="OBJECT_ONLY">
    <p:spTree>
      <p:nvGrpSpPr>
        <p:cNvPr id="215" name="Shape 215"/>
        <p:cNvGrpSpPr/>
        <p:nvPr/>
      </p:nvGrpSpPr>
      <p:grpSpPr>
        <a:xfrm>
          <a:off x="0" y="0"/>
          <a:ext cx="0" cy="0"/>
          <a:chOff x="0" y="0"/>
          <a:chExt cx="0" cy="0"/>
        </a:xfrm>
      </p:grpSpPr>
      <p:sp>
        <p:nvSpPr>
          <p:cNvPr id="216" name="Google Shape;216;p194"/>
          <p:cNvSpPr txBox="1"/>
          <p:nvPr>
            <p:ph idx="1" type="body"/>
          </p:nvPr>
        </p:nvSpPr>
        <p:spPr>
          <a:xfrm>
            <a:off x="1143000" y="228600"/>
            <a:ext cx="7812088" cy="59039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17" name="Google Shape;217;p19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8" name="Google Shape;218;p19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9" name="Google Shape;219;p19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Times New Roman"/>
              <a:buNone/>
              <a:defRPr b="0" i="0" sz="1400" u="none">
                <a:solidFill>
                  <a:schemeClr val="dk1"/>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chemeClr val="dk1"/>
              </a:buClr>
              <a:buSzPts val="1400"/>
              <a:buFont typeface="Times New Roman"/>
              <a:buNone/>
              <a:defRPr b="0" i="0" sz="1400" u="none">
                <a:solidFill>
                  <a:schemeClr val="dk1"/>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chemeClr val="dk1"/>
              </a:buClr>
              <a:buSzPts val="1400"/>
              <a:buFont typeface="Times New Roman"/>
              <a:buNone/>
              <a:defRPr b="0" i="0" sz="1400" u="none">
                <a:solidFill>
                  <a:schemeClr val="dk1"/>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chemeClr val="dk1"/>
              </a:buClr>
              <a:buSzPts val="1400"/>
              <a:buFont typeface="Times New Roman"/>
              <a:buNone/>
              <a:defRPr b="0" i="0" sz="1400" u="none">
                <a:solidFill>
                  <a:schemeClr val="dk1"/>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chemeClr val="dk1"/>
              </a:buClr>
              <a:buSzPts val="1400"/>
              <a:buFont typeface="Times New Roman"/>
              <a:buNone/>
              <a:defRPr b="0" i="0" sz="1400" u="none">
                <a:solidFill>
                  <a:schemeClr val="dk1"/>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chemeClr val="dk1"/>
              </a:buClr>
              <a:buSzPts val="1400"/>
              <a:buFont typeface="Times New Roman"/>
              <a:buNone/>
              <a:defRPr b="0" i="0" sz="1400" u="none">
                <a:solidFill>
                  <a:schemeClr val="dk1"/>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chemeClr val="dk1"/>
              </a:buClr>
              <a:buSzPts val="1400"/>
              <a:buFont typeface="Times New Roman"/>
              <a:buNone/>
              <a:defRPr b="0" i="0" sz="1400" u="none">
                <a:solidFill>
                  <a:schemeClr val="dk1"/>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chemeClr val="dk1"/>
              </a:buClr>
              <a:buSzPts val="1400"/>
              <a:buFont typeface="Times New Roman"/>
              <a:buNone/>
              <a:defRPr b="0" i="0" sz="1400" u="none">
                <a:solidFill>
                  <a:schemeClr val="dk1"/>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chemeClr val="dk1"/>
              </a:buClr>
              <a:buSzPts val="1400"/>
              <a:buFont typeface="Times New Roman"/>
              <a:buNone/>
              <a:defRPr b="0" i="0" sz="1400" u="non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showMasterSp="0">
  <p:cSld name="标题和内容">
    <p:spTree>
      <p:nvGrpSpPr>
        <p:cNvPr id="28" name="Shape 28"/>
        <p:cNvGrpSpPr/>
        <p:nvPr/>
      </p:nvGrpSpPr>
      <p:grpSpPr>
        <a:xfrm>
          <a:off x="0" y="0"/>
          <a:ext cx="0" cy="0"/>
          <a:chOff x="0" y="0"/>
          <a:chExt cx="0" cy="0"/>
        </a:xfrm>
      </p:grpSpPr>
      <p:sp>
        <p:nvSpPr>
          <p:cNvPr id="29" name="Google Shape;29;p16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0" name="Google Shape;30;p1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p1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Times New Roman"/>
              <a:buNone/>
              <a:defRPr b="0" i="0" sz="1400" u="none">
                <a:solidFill>
                  <a:schemeClr val="dk1"/>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chemeClr val="dk1"/>
              </a:buClr>
              <a:buSzPts val="1400"/>
              <a:buFont typeface="Times New Roman"/>
              <a:buNone/>
              <a:defRPr b="0" i="0" sz="1400" u="none">
                <a:solidFill>
                  <a:schemeClr val="dk1"/>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chemeClr val="dk1"/>
              </a:buClr>
              <a:buSzPts val="1400"/>
              <a:buFont typeface="Times New Roman"/>
              <a:buNone/>
              <a:defRPr b="0" i="0" sz="1400" u="none">
                <a:solidFill>
                  <a:schemeClr val="dk1"/>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chemeClr val="dk1"/>
              </a:buClr>
              <a:buSzPts val="1400"/>
              <a:buFont typeface="Times New Roman"/>
              <a:buNone/>
              <a:defRPr b="0" i="0" sz="1400" u="none">
                <a:solidFill>
                  <a:schemeClr val="dk1"/>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chemeClr val="dk1"/>
              </a:buClr>
              <a:buSzPts val="1400"/>
              <a:buFont typeface="Times New Roman"/>
              <a:buNone/>
              <a:defRPr b="0" i="0" sz="1400" u="none">
                <a:solidFill>
                  <a:schemeClr val="dk1"/>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chemeClr val="dk1"/>
              </a:buClr>
              <a:buSzPts val="1400"/>
              <a:buFont typeface="Times New Roman"/>
              <a:buNone/>
              <a:defRPr b="0" i="0" sz="1400" u="none">
                <a:solidFill>
                  <a:schemeClr val="dk1"/>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chemeClr val="dk1"/>
              </a:buClr>
              <a:buSzPts val="1400"/>
              <a:buFont typeface="Times New Roman"/>
              <a:buNone/>
              <a:defRPr b="0" i="0" sz="1400" u="none">
                <a:solidFill>
                  <a:schemeClr val="dk1"/>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chemeClr val="dk1"/>
              </a:buClr>
              <a:buSzPts val="1400"/>
              <a:buFont typeface="Times New Roman"/>
              <a:buNone/>
              <a:defRPr b="0" i="0" sz="1400" u="none">
                <a:solidFill>
                  <a:schemeClr val="dk1"/>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chemeClr val="dk1"/>
              </a:buClr>
              <a:buSzPts val="1400"/>
              <a:buFont typeface="Times New Roman"/>
              <a:buNone/>
              <a:defRPr b="0" i="0" sz="1400" u="non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标题和内容" showMasterSp="0" type="obj">
  <p:cSld name="OBJECT">
    <p:spTree>
      <p:nvGrpSpPr>
        <p:cNvPr id="37" name="Shape 37"/>
        <p:cNvGrpSpPr/>
        <p:nvPr/>
      </p:nvGrpSpPr>
      <p:grpSpPr>
        <a:xfrm>
          <a:off x="0" y="0"/>
          <a:ext cx="0" cy="0"/>
          <a:chOff x="0" y="0"/>
          <a:chExt cx="0" cy="0"/>
        </a:xfrm>
      </p:grpSpPr>
      <p:sp>
        <p:nvSpPr>
          <p:cNvPr id="38" name="Google Shape;38;p163"/>
          <p:cNvSpPr txBox="1"/>
          <p:nvPr>
            <p:ph type="title"/>
          </p:nvPr>
        </p:nvSpPr>
        <p:spPr>
          <a:xfrm>
            <a:off x="1143000" y="228600"/>
            <a:ext cx="7793038" cy="1462088"/>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9" name="Google Shape;39;p163"/>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0" name="Google Shape;40;p1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1" name="Google Shape;41;p1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1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Times New Roman"/>
              <a:buNone/>
              <a:defRPr b="0" i="0" sz="1400" u="none">
                <a:solidFill>
                  <a:schemeClr val="dk1"/>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chemeClr val="dk1"/>
              </a:buClr>
              <a:buSzPts val="1400"/>
              <a:buFont typeface="Times New Roman"/>
              <a:buNone/>
              <a:defRPr b="0" i="0" sz="1400" u="none">
                <a:solidFill>
                  <a:schemeClr val="dk1"/>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chemeClr val="dk1"/>
              </a:buClr>
              <a:buSzPts val="1400"/>
              <a:buFont typeface="Times New Roman"/>
              <a:buNone/>
              <a:defRPr b="0" i="0" sz="1400" u="none">
                <a:solidFill>
                  <a:schemeClr val="dk1"/>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chemeClr val="dk1"/>
              </a:buClr>
              <a:buSzPts val="1400"/>
              <a:buFont typeface="Times New Roman"/>
              <a:buNone/>
              <a:defRPr b="0" i="0" sz="1400" u="none">
                <a:solidFill>
                  <a:schemeClr val="dk1"/>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chemeClr val="dk1"/>
              </a:buClr>
              <a:buSzPts val="1400"/>
              <a:buFont typeface="Times New Roman"/>
              <a:buNone/>
              <a:defRPr b="0" i="0" sz="1400" u="none">
                <a:solidFill>
                  <a:schemeClr val="dk1"/>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chemeClr val="dk1"/>
              </a:buClr>
              <a:buSzPts val="1400"/>
              <a:buFont typeface="Times New Roman"/>
              <a:buNone/>
              <a:defRPr b="0" i="0" sz="1400" u="none">
                <a:solidFill>
                  <a:schemeClr val="dk1"/>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chemeClr val="dk1"/>
              </a:buClr>
              <a:buSzPts val="1400"/>
              <a:buFont typeface="Times New Roman"/>
              <a:buNone/>
              <a:defRPr b="0" i="0" sz="1400" u="none">
                <a:solidFill>
                  <a:schemeClr val="dk1"/>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chemeClr val="dk1"/>
              </a:buClr>
              <a:buSzPts val="1400"/>
              <a:buFont typeface="Times New Roman"/>
              <a:buNone/>
              <a:defRPr b="0" i="0" sz="1400" u="none">
                <a:solidFill>
                  <a:schemeClr val="dk1"/>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chemeClr val="dk1"/>
              </a:buClr>
              <a:buSzPts val="1400"/>
              <a:buFont typeface="Times New Roman"/>
              <a:buNone/>
              <a:defRPr b="0" i="0" sz="1400" u="non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type="obj">
  <p:cSld name="OBJECT">
    <p:spTree>
      <p:nvGrpSpPr>
        <p:cNvPr id="48" name="Shape 48"/>
        <p:cNvGrpSpPr/>
        <p:nvPr/>
      </p:nvGrpSpPr>
      <p:grpSpPr>
        <a:xfrm>
          <a:off x="0" y="0"/>
          <a:ext cx="0" cy="0"/>
          <a:chOff x="0" y="0"/>
          <a:chExt cx="0" cy="0"/>
        </a:xfrm>
      </p:grpSpPr>
      <p:sp>
        <p:nvSpPr>
          <p:cNvPr id="49" name="Google Shape;49;p165"/>
          <p:cNvSpPr txBox="1"/>
          <p:nvPr>
            <p:ph idx="11" type="ftr"/>
          </p:nvPr>
        </p:nvSpPr>
        <p:spPr>
          <a:xfrm>
            <a:off x="3124200" y="6248400"/>
            <a:ext cx="2895600" cy="4572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0" name="Google Shape;50;p165"/>
          <p:cNvSpPr txBox="1"/>
          <p:nvPr>
            <p:ph idx="10" type="dt"/>
          </p:nvPr>
        </p:nvSpPr>
        <p:spPr>
          <a:xfrm>
            <a:off x="685800" y="6248400"/>
            <a:ext cx="1905000" cy="4572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1400"/>
              <a:buNone/>
              <a:defRPr sz="14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 name="Google Shape;51;p165"/>
          <p:cNvSpPr txBox="1"/>
          <p:nvPr>
            <p:ph idx="12" type="sldNum"/>
          </p:nvPr>
        </p:nvSpPr>
        <p:spPr>
          <a:xfrm>
            <a:off x="6553200" y="6248400"/>
            <a:ext cx="1905000" cy="4572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898989"/>
              </a:buClr>
              <a:buSzPts val="1400"/>
              <a:buFont typeface="Times New Roman"/>
              <a:buNone/>
              <a:defRPr b="0" i="0" sz="1400" u="none">
                <a:solidFill>
                  <a:srgbClr val="898989"/>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rgbClr val="898989"/>
              </a:buClr>
              <a:buSzPts val="1400"/>
              <a:buFont typeface="Times New Roman"/>
              <a:buNone/>
              <a:defRPr b="0" i="0" sz="1400" u="none">
                <a:solidFill>
                  <a:srgbClr val="898989"/>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rgbClr val="898989"/>
              </a:buClr>
              <a:buSzPts val="1400"/>
              <a:buFont typeface="Times New Roman"/>
              <a:buNone/>
              <a:defRPr b="0" i="0" sz="1400" u="none">
                <a:solidFill>
                  <a:srgbClr val="898989"/>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rgbClr val="898989"/>
              </a:buClr>
              <a:buSzPts val="1400"/>
              <a:buFont typeface="Times New Roman"/>
              <a:buNone/>
              <a:defRPr b="0" i="0" sz="1400" u="none">
                <a:solidFill>
                  <a:srgbClr val="898989"/>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rgbClr val="898989"/>
              </a:buClr>
              <a:buSzPts val="1400"/>
              <a:buFont typeface="Times New Roman"/>
              <a:buNone/>
              <a:defRPr b="0" i="0" sz="1400" u="none">
                <a:solidFill>
                  <a:srgbClr val="898989"/>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rgbClr val="898989"/>
              </a:buClr>
              <a:buSzPts val="1400"/>
              <a:buFont typeface="Times New Roman"/>
              <a:buNone/>
              <a:defRPr b="0" i="0" sz="1400" u="none">
                <a:solidFill>
                  <a:srgbClr val="898989"/>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rgbClr val="898989"/>
              </a:buClr>
              <a:buSzPts val="1400"/>
              <a:buFont typeface="Times New Roman"/>
              <a:buNone/>
              <a:defRPr b="0" i="0" sz="1400" u="none">
                <a:solidFill>
                  <a:srgbClr val="898989"/>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rgbClr val="898989"/>
              </a:buClr>
              <a:buSzPts val="1400"/>
              <a:buFont typeface="Times New Roman"/>
              <a:buNone/>
              <a:defRPr b="0" i="0" sz="1400" u="none">
                <a:solidFill>
                  <a:srgbClr val="898989"/>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rgbClr val="898989"/>
              </a:buClr>
              <a:buSzPts val="1400"/>
              <a:buFont typeface="Times New Roman"/>
              <a:buNone/>
              <a:defRPr b="0" i="0" sz="1400" u="none">
                <a:solidFill>
                  <a:srgbClr val="898989"/>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OBJECT 2">
    <p:spTree>
      <p:nvGrpSpPr>
        <p:cNvPr id="52" name="Shape 52"/>
        <p:cNvGrpSpPr/>
        <p:nvPr/>
      </p:nvGrpSpPr>
      <p:grpSpPr>
        <a:xfrm>
          <a:off x="0" y="0"/>
          <a:ext cx="0" cy="0"/>
          <a:chOff x="0" y="0"/>
          <a:chExt cx="0" cy="0"/>
        </a:xfrm>
      </p:grpSpPr>
      <p:sp>
        <p:nvSpPr>
          <p:cNvPr id="53" name="Google Shape;53;p165_j4a73sfkc4"/>
          <p:cNvSpPr txBox="1"/>
          <p:nvPr>
            <p:ph idx="11" type="ftr"/>
          </p:nvPr>
        </p:nvSpPr>
        <p:spPr>
          <a:xfrm>
            <a:off x="3124200" y="6248400"/>
            <a:ext cx="2895600" cy="4572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 name="Google Shape;54;p165_j4a73sfkc4"/>
          <p:cNvSpPr txBox="1"/>
          <p:nvPr>
            <p:ph idx="10" type="dt"/>
          </p:nvPr>
        </p:nvSpPr>
        <p:spPr>
          <a:xfrm>
            <a:off x="685800" y="6248400"/>
            <a:ext cx="1905000" cy="4572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1400"/>
              <a:buNone/>
              <a:defRPr sz="14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5" name="Google Shape;55;p165_j4a73sfkc4"/>
          <p:cNvSpPr txBox="1"/>
          <p:nvPr>
            <p:ph idx="12" type="sldNum"/>
          </p:nvPr>
        </p:nvSpPr>
        <p:spPr>
          <a:xfrm>
            <a:off x="6553200" y="6248400"/>
            <a:ext cx="1905000" cy="4572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898989"/>
              </a:buClr>
              <a:buSzPts val="1400"/>
              <a:buFont typeface="Times New Roman"/>
              <a:buNone/>
              <a:defRPr b="0" i="0" sz="1400" u="none">
                <a:solidFill>
                  <a:srgbClr val="898989"/>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rgbClr val="898989"/>
              </a:buClr>
              <a:buSzPts val="1400"/>
              <a:buFont typeface="Times New Roman"/>
              <a:buNone/>
              <a:defRPr b="0" i="0" sz="1400" u="none">
                <a:solidFill>
                  <a:srgbClr val="898989"/>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rgbClr val="898989"/>
              </a:buClr>
              <a:buSzPts val="1400"/>
              <a:buFont typeface="Times New Roman"/>
              <a:buNone/>
              <a:defRPr b="0" i="0" sz="1400" u="none">
                <a:solidFill>
                  <a:srgbClr val="898989"/>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rgbClr val="898989"/>
              </a:buClr>
              <a:buSzPts val="1400"/>
              <a:buFont typeface="Times New Roman"/>
              <a:buNone/>
              <a:defRPr b="0" i="0" sz="1400" u="none">
                <a:solidFill>
                  <a:srgbClr val="898989"/>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rgbClr val="898989"/>
              </a:buClr>
              <a:buSzPts val="1400"/>
              <a:buFont typeface="Times New Roman"/>
              <a:buNone/>
              <a:defRPr b="0" i="0" sz="1400" u="none">
                <a:solidFill>
                  <a:srgbClr val="898989"/>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rgbClr val="898989"/>
              </a:buClr>
              <a:buSzPts val="1400"/>
              <a:buFont typeface="Times New Roman"/>
              <a:buNone/>
              <a:defRPr b="0" i="0" sz="1400" u="none">
                <a:solidFill>
                  <a:srgbClr val="898989"/>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rgbClr val="898989"/>
              </a:buClr>
              <a:buSzPts val="1400"/>
              <a:buFont typeface="Times New Roman"/>
              <a:buNone/>
              <a:defRPr b="0" i="0" sz="1400" u="none">
                <a:solidFill>
                  <a:srgbClr val="898989"/>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rgbClr val="898989"/>
              </a:buClr>
              <a:buSzPts val="1400"/>
              <a:buFont typeface="Times New Roman"/>
              <a:buNone/>
              <a:defRPr b="0" i="0" sz="1400" u="none">
                <a:solidFill>
                  <a:srgbClr val="898989"/>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rgbClr val="898989"/>
              </a:buClr>
              <a:buSzPts val="1400"/>
              <a:buFont typeface="Times New Roman"/>
              <a:buNone/>
              <a:defRPr b="0" i="0" sz="1400" u="none">
                <a:solidFill>
                  <a:srgbClr val="898989"/>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obj">
  <p:cSld name="OBJECT">
    <p:spTree>
      <p:nvGrpSpPr>
        <p:cNvPr id="62" name="Shape 62"/>
        <p:cNvGrpSpPr/>
        <p:nvPr/>
      </p:nvGrpSpPr>
      <p:grpSpPr>
        <a:xfrm>
          <a:off x="0" y="0"/>
          <a:ext cx="0" cy="0"/>
          <a:chOff x="0" y="0"/>
          <a:chExt cx="0" cy="0"/>
        </a:xfrm>
      </p:grpSpPr>
      <p:sp>
        <p:nvSpPr>
          <p:cNvPr id="63" name="Google Shape;63;p167"/>
          <p:cNvSpPr txBox="1"/>
          <p:nvPr>
            <p:ph type="title"/>
          </p:nvPr>
        </p:nvSpPr>
        <p:spPr>
          <a:xfrm>
            <a:off x="1469263" y="2146173"/>
            <a:ext cx="6205473" cy="1367789"/>
          </a:xfrm>
          <a:prstGeom prst="rect">
            <a:avLst/>
          </a:prstGeom>
          <a:noFill/>
          <a:ln>
            <a:noFill/>
          </a:ln>
        </p:spPr>
        <p:txBody>
          <a:bodyPr anchorCtr="0" anchor="t" bIns="0" lIns="0" spcFirstLastPara="1" rIns="0" wrap="square" tIns="0">
            <a:noAutofit/>
          </a:bodyPr>
          <a:lstStyle>
            <a:lvl1pPr lvl="0"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64" name="Google Shape;64;p167"/>
          <p:cNvSpPr txBox="1"/>
          <p:nvPr>
            <p:ph idx="11" type="ftr"/>
          </p:nvPr>
        </p:nvSpPr>
        <p:spPr>
          <a:xfrm>
            <a:off x="3124200" y="6248400"/>
            <a:ext cx="2895600" cy="4572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5" name="Google Shape;65;p167"/>
          <p:cNvSpPr txBox="1"/>
          <p:nvPr>
            <p:ph idx="10" type="dt"/>
          </p:nvPr>
        </p:nvSpPr>
        <p:spPr>
          <a:xfrm>
            <a:off x="685800" y="6248400"/>
            <a:ext cx="1905000" cy="4572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1400"/>
              <a:buNone/>
              <a:defRPr sz="14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 name="Google Shape;66;p167"/>
          <p:cNvSpPr txBox="1"/>
          <p:nvPr>
            <p:ph idx="12" type="sldNum"/>
          </p:nvPr>
        </p:nvSpPr>
        <p:spPr>
          <a:xfrm>
            <a:off x="6553200" y="6248400"/>
            <a:ext cx="1905000" cy="4572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898989"/>
              </a:buClr>
              <a:buSzPts val="1400"/>
              <a:buFont typeface="Times New Roman"/>
              <a:buNone/>
              <a:defRPr b="0" i="0" sz="1400" u="none">
                <a:solidFill>
                  <a:srgbClr val="898989"/>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rgbClr val="898989"/>
              </a:buClr>
              <a:buSzPts val="1400"/>
              <a:buFont typeface="Times New Roman"/>
              <a:buNone/>
              <a:defRPr b="0" i="0" sz="1400" u="none">
                <a:solidFill>
                  <a:srgbClr val="898989"/>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rgbClr val="898989"/>
              </a:buClr>
              <a:buSzPts val="1400"/>
              <a:buFont typeface="Times New Roman"/>
              <a:buNone/>
              <a:defRPr b="0" i="0" sz="1400" u="none">
                <a:solidFill>
                  <a:srgbClr val="898989"/>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rgbClr val="898989"/>
              </a:buClr>
              <a:buSzPts val="1400"/>
              <a:buFont typeface="Times New Roman"/>
              <a:buNone/>
              <a:defRPr b="0" i="0" sz="1400" u="none">
                <a:solidFill>
                  <a:srgbClr val="898989"/>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rgbClr val="898989"/>
              </a:buClr>
              <a:buSzPts val="1400"/>
              <a:buFont typeface="Times New Roman"/>
              <a:buNone/>
              <a:defRPr b="0" i="0" sz="1400" u="none">
                <a:solidFill>
                  <a:srgbClr val="898989"/>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rgbClr val="898989"/>
              </a:buClr>
              <a:buSzPts val="1400"/>
              <a:buFont typeface="Times New Roman"/>
              <a:buNone/>
              <a:defRPr b="0" i="0" sz="1400" u="none">
                <a:solidFill>
                  <a:srgbClr val="898989"/>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rgbClr val="898989"/>
              </a:buClr>
              <a:buSzPts val="1400"/>
              <a:buFont typeface="Times New Roman"/>
              <a:buNone/>
              <a:defRPr b="0" i="0" sz="1400" u="none">
                <a:solidFill>
                  <a:srgbClr val="898989"/>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rgbClr val="898989"/>
              </a:buClr>
              <a:buSzPts val="1400"/>
              <a:buFont typeface="Times New Roman"/>
              <a:buNone/>
              <a:defRPr b="0" i="0" sz="1400" u="none">
                <a:solidFill>
                  <a:srgbClr val="898989"/>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rgbClr val="898989"/>
              </a:buClr>
              <a:buSzPts val="1400"/>
              <a:buFont typeface="Times New Roman"/>
              <a:buNone/>
              <a:defRPr b="0" i="0" sz="1400" u="none">
                <a:solidFill>
                  <a:srgbClr val="898989"/>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showMasterSp="0" type="obj">
  <p:cSld name="OBJECT">
    <p:spTree>
      <p:nvGrpSpPr>
        <p:cNvPr id="75" name="Shape 75"/>
        <p:cNvGrpSpPr/>
        <p:nvPr/>
      </p:nvGrpSpPr>
      <p:grpSpPr>
        <a:xfrm>
          <a:off x="0" y="0"/>
          <a:ext cx="0" cy="0"/>
          <a:chOff x="0" y="0"/>
          <a:chExt cx="0" cy="0"/>
        </a:xfrm>
      </p:grpSpPr>
      <p:sp>
        <p:nvSpPr>
          <p:cNvPr id="76" name="Google Shape;76;p169"/>
          <p:cNvSpPr txBox="1"/>
          <p:nvPr>
            <p:ph type="title"/>
          </p:nvPr>
        </p:nvSpPr>
        <p:spPr>
          <a:xfrm>
            <a:off x="1469263" y="2146173"/>
            <a:ext cx="6205473" cy="1367789"/>
          </a:xfrm>
          <a:prstGeom prst="rect">
            <a:avLst/>
          </a:prstGeom>
          <a:noFill/>
          <a:ln>
            <a:noFill/>
          </a:ln>
        </p:spPr>
        <p:txBody>
          <a:bodyPr anchorCtr="0" anchor="t" bIns="0" lIns="0" spcFirstLastPara="1" rIns="0" wrap="square" tIns="0">
            <a:noAutofit/>
          </a:bodyPr>
          <a:lstStyle>
            <a:lvl1pPr lvl="0"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77" name="Google Shape;77;p169"/>
          <p:cNvSpPr txBox="1"/>
          <p:nvPr>
            <p:ph idx="1" type="body"/>
          </p:nvPr>
        </p:nvSpPr>
        <p:spPr>
          <a:xfrm>
            <a:off x="535940" y="1502446"/>
            <a:ext cx="3820795" cy="3784600"/>
          </a:xfrm>
          <a:prstGeom prst="rect">
            <a:avLst/>
          </a:prstGeom>
          <a:noFill/>
          <a:ln>
            <a:noFill/>
          </a:ln>
        </p:spPr>
        <p:txBody>
          <a:bodyPr anchorCtr="0" anchor="t" bIns="0" lIns="0" spcFirstLastPara="1" rIns="0" wrap="square" tIns="0">
            <a:spAutoFit/>
          </a:bodyPr>
          <a:lstStyle>
            <a:lvl1pPr indent="-431800" lvl="0" marL="457200" algn="l">
              <a:spcBef>
                <a:spcPts val="640"/>
              </a:spcBef>
              <a:spcAft>
                <a:spcPts val="0"/>
              </a:spcAft>
              <a:buClr>
                <a:srgbClr val="00AF50"/>
              </a:buClr>
              <a:buSzPts val="3200"/>
              <a:buFont typeface="Times New Roman"/>
              <a:buChar char="•"/>
              <a:defRPr b="1" i="0" sz="3200">
                <a:solidFill>
                  <a:srgbClr val="00AF50"/>
                </a:solidFill>
                <a:latin typeface="Times New Roman"/>
                <a:ea typeface="Times New Roman"/>
                <a:cs typeface="Times New Roman"/>
                <a:sym typeface="Times New Roman"/>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8" name="Google Shape;78;p169"/>
          <p:cNvSpPr txBox="1"/>
          <p:nvPr>
            <p:ph idx="2" type="body"/>
          </p:nvPr>
        </p:nvSpPr>
        <p:spPr>
          <a:xfrm>
            <a:off x="4709160" y="1577340"/>
            <a:ext cx="3977640" cy="4526280"/>
          </a:xfrm>
          <a:prstGeom prst="rect">
            <a:avLst/>
          </a:prstGeom>
          <a:noFill/>
          <a:ln>
            <a:noFill/>
          </a:ln>
        </p:spPr>
        <p:txBody>
          <a:bodyPr anchorCtr="0" anchor="t" bIns="0" lIns="0" spcFirstLastPara="1" rIns="0" wrap="square" tIns="0">
            <a:spAutoFit/>
          </a:bodyPr>
          <a:lstStyle>
            <a:lvl1pPr indent="-431800" lvl="0" marL="457200" algn="l">
              <a:spcBef>
                <a:spcPts val="640"/>
              </a:spcBef>
              <a:spcAft>
                <a:spcPts val="0"/>
              </a:spcAft>
              <a:buClr>
                <a:schemeClr val="dk1"/>
              </a:buClr>
              <a:buSzPts val="3200"/>
              <a:buFont typeface="Times New Roman"/>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9" name="Google Shape;79;p169"/>
          <p:cNvSpPr txBox="1"/>
          <p:nvPr>
            <p:ph idx="11" type="ftr"/>
          </p:nvPr>
        </p:nvSpPr>
        <p:spPr>
          <a:xfrm>
            <a:off x="3124200" y="6248400"/>
            <a:ext cx="2895600" cy="4572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0" name="Google Shape;80;p169"/>
          <p:cNvSpPr txBox="1"/>
          <p:nvPr>
            <p:ph idx="10" type="dt"/>
          </p:nvPr>
        </p:nvSpPr>
        <p:spPr>
          <a:xfrm>
            <a:off x="685800" y="6248400"/>
            <a:ext cx="1905000" cy="4572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1400"/>
              <a:buNone/>
              <a:defRPr sz="14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1" name="Google Shape;81;p169"/>
          <p:cNvSpPr txBox="1"/>
          <p:nvPr>
            <p:ph idx="12" type="sldNum"/>
          </p:nvPr>
        </p:nvSpPr>
        <p:spPr>
          <a:xfrm>
            <a:off x="6553200" y="6248400"/>
            <a:ext cx="1905000" cy="4572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898989"/>
              </a:buClr>
              <a:buSzPts val="1400"/>
              <a:buFont typeface="Times New Roman"/>
              <a:buNone/>
              <a:defRPr b="0" i="0" sz="1400" u="none">
                <a:solidFill>
                  <a:srgbClr val="898989"/>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rgbClr val="898989"/>
              </a:buClr>
              <a:buSzPts val="1400"/>
              <a:buFont typeface="Times New Roman"/>
              <a:buNone/>
              <a:defRPr b="0" i="0" sz="1400" u="none">
                <a:solidFill>
                  <a:srgbClr val="898989"/>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rgbClr val="898989"/>
              </a:buClr>
              <a:buSzPts val="1400"/>
              <a:buFont typeface="Times New Roman"/>
              <a:buNone/>
              <a:defRPr b="0" i="0" sz="1400" u="none">
                <a:solidFill>
                  <a:srgbClr val="898989"/>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rgbClr val="898989"/>
              </a:buClr>
              <a:buSzPts val="1400"/>
              <a:buFont typeface="Times New Roman"/>
              <a:buNone/>
              <a:defRPr b="0" i="0" sz="1400" u="none">
                <a:solidFill>
                  <a:srgbClr val="898989"/>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rgbClr val="898989"/>
              </a:buClr>
              <a:buSzPts val="1400"/>
              <a:buFont typeface="Times New Roman"/>
              <a:buNone/>
              <a:defRPr b="0" i="0" sz="1400" u="none">
                <a:solidFill>
                  <a:srgbClr val="898989"/>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rgbClr val="898989"/>
              </a:buClr>
              <a:buSzPts val="1400"/>
              <a:buFont typeface="Times New Roman"/>
              <a:buNone/>
              <a:defRPr b="0" i="0" sz="1400" u="none">
                <a:solidFill>
                  <a:srgbClr val="898989"/>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rgbClr val="898989"/>
              </a:buClr>
              <a:buSzPts val="1400"/>
              <a:buFont typeface="Times New Roman"/>
              <a:buNone/>
              <a:defRPr b="0" i="0" sz="1400" u="none">
                <a:solidFill>
                  <a:srgbClr val="898989"/>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rgbClr val="898989"/>
              </a:buClr>
              <a:buSzPts val="1400"/>
              <a:buFont typeface="Times New Roman"/>
              <a:buNone/>
              <a:defRPr b="0" i="0" sz="1400" u="none">
                <a:solidFill>
                  <a:srgbClr val="898989"/>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rgbClr val="898989"/>
              </a:buClr>
              <a:buSzPts val="1400"/>
              <a:buFont typeface="Times New Roman"/>
              <a:buNone/>
              <a:defRPr b="0" i="0" sz="1400" u="none">
                <a:solidFill>
                  <a:srgbClr val="898989"/>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showMasterSp="0" type="blank">
  <p:cSld name="BLANK">
    <p:spTree>
      <p:nvGrpSpPr>
        <p:cNvPr id="87" name="Shape 87"/>
        <p:cNvGrpSpPr/>
        <p:nvPr/>
      </p:nvGrpSpPr>
      <p:grpSpPr>
        <a:xfrm>
          <a:off x="0" y="0"/>
          <a:ext cx="0" cy="0"/>
          <a:chOff x="0" y="0"/>
          <a:chExt cx="0" cy="0"/>
        </a:xfrm>
      </p:grpSpPr>
      <p:sp>
        <p:nvSpPr>
          <p:cNvPr id="88" name="Google Shape;88;p17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9" name="Google Shape;89;p17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0" name="Google Shape;90;p17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Times New Roman"/>
              <a:buNone/>
              <a:defRPr b="0" i="0" sz="1400" u="none">
                <a:solidFill>
                  <a:schemeClr val="dk1"/>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chemeClr val="dk1"/>
              </a:buClr>
              <a:buSzPts val="1400"/>
              <a:buFont typeface="Times New Roman"/>
              <a:buNone/>
              <a:defRPr b="0" i="0" sz="1400" u="none">
                <a:solidFill>
                  <a:schemeClr val="dk1"/>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chemeClr val="dk1"/>
              </a:buClr>
              <a:buSzPts val="1400"/>
              <a:buFont typeface="Times New Roman"/>
              <a:buNone/>
              <a:defRPr b="0" i="0" sz="1400" u="none">
                <a:solidFill>
                  <a:schemeClr val="dk1"/>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chemeClr val="dk1"/>
              </a:buClr>
              <a:buSzPts val="1400"/>
              <a:buFont typeface="Times New Roman"/>
              <a:buNone/>
              <a:defRPr b="0" i="0" sz="1400" u="none">
                <a:solidFill>
                  <a:schemeClr val="dk1"/>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chemeClr val="dk1"/>
              </a:buClr>
              <a:buSzPts val="1400"/>
              <a:buFont typeface="Times New Roman"/>
              <a:buNone/>
              <a:defRPr b="0" i="0" sz="1400" u="none">
                <a:solidFill>
                  <a:schemeClr val="dk1"/>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chemeClr val="dk1"/>
              </a:buClr>
              <a:buSzPts val="1400"/>
              <a:buFont typeface="Times New Roman"/>
              <a:buNone/>
              <a:defRPr b="0" i="0" sz="1400" u="none">
                <a:solidFill>
                  <a:schemeClr val="dk1"/>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chemeClr val="dk1"/>
              </a:buClr>
              <a:buSzPts val="1400"/>
              <a:buFont typeface="Times New Roman"/>
              <a:buNone/>
              <a:defRPr b="0" i="0" sz="1400" u="none">
                <a:solidFill>
                  <a:schemeClr val="dk1"/>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chemeClr val="dk1"/>
              </a:buClr>
              <a:buSzPts val="1400"/>
              <a:buFont typeface="Times New Roman"/>
              <a:buNone/>
              <a:defRPr b="0" i="0" sz="1400" u="none">
                <a:solidFill>
                  <a:schemeClr val="dk1"/>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chemeClr val="dk1"/>
              </a:buClr>
              <a:buSzPts val="1400"/>
              <a:buFont typeface="Times New Roman"/>
              <a:buNone/>
              <a:defRPr b="0" i="0" sz="1400" u="non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showMasterSp="0">
  <p:cSld name="节标题">
    <p:spTree>
      <p:nvGrpSpPr>
        <p:cNvPr id="105" name="Shape 105"/>
        <p:cNvGrpSpPr/>
        <p:nvPr/>
      </p:nvGrpSpPr>
      <p:grpSpPr>
        <a:xfrm>
          <a:off x="0" y="0"/>
          <a:ext cx="0" cy="0"/>
          <a:chOff x="0" y="0"/>
          <a:chExt cx="0" cy="0"/>
        </a:xfrm>
      </p:grpSpPr>
      <p:sp>
        <p:nvSpPr>
          <p:cNvPr id="106" name="Google Shape;106;p174"/>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Times New Roman"/>
              <a:buNone/>
              <a:defRPr sz="2000"/>
            </a:lvl1pPr>
            <a:lvl2pPr indent="-228600" lvl="1" marL="914400" algn="l">
              <a:spcBef>
                <a:spcPts val="360"/>
              </a:spcBef>
              <a:spcAft>
                <a:spcPts val="0"/>
              </a:spcAft>
              <a:buClr>
                <a:schemeClr val="dk1"/>
              </a:buClr>
              <a:buSzPts val="1800"/>
              <a:buFont typeface="Times New Roman"/>
              <a:buNone/>
              <a:defRPr sz="1800"/>
            </a:lvl2pPr>
            <a:lvl3pPr indent="-228600" lvl="2" marL="1371600" algn="l">
              <a:spcBef>
                <a:spcPts val="320"/>
              </a:spcBef>
              <a:spcAft>
                <a:spcPts val="0"/>
              </a:spcAft>
              <a:buClr>
                <a:schemeClr val="dk1"/>
              </a:buClr>
              <a:buSzPts val="1600"/>
              <a:buFont typeface="Times New Roman"/>
              <a:buNone/>
              <a:defRPr sz="1600"/>
            </a:lvl3pPr>
            <a:lvl4pPr indent="-228600" lvl="3" marL="1828800" algn="l">
              <a:spcBef>
                <a:spcPts val="2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107" name="Google Shape;107;p17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8" name="Google Shape;108;p17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Times New Roman"/>
              <a:buNone/>
              <a:defRPr b="0" i="0" sz="1400" u="none">
                <a:solidFill>
                  <a:schemeClr val="dk1"/>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chemeClr val="dk1"/>
              </a:buClr>
              <a:buSzPts val="1400"/>
              <a:buFont typeface="Times New Roman"/>
              <a:buNone/>
              <a:defRPr b="0" i="0" sz="1400" u="none">
                <a:solidFill>
                  <a:schemeClr val="dk1"/>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chemeClr val="dk1"/>
              </a:buClr>
              <a:buSzPts val="1400"/>
              <a:buFont typeface="Times New Roman"/>
              <a:buNone/>
              <a:defRPr b="0" i="0" sz="1400" u="none">
                <a:solidFill>
                  <a:schemeClr val="dk1"/>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chemeClr val="dk1"/>
              </a:buClr>
              <a:buSzPts val="1400"/>
              <a:buFont typeface="Times New Roman"/>
              <a:buNone/>
              <a:defRPr b="0" i="0" sz="1400" u="none">
                <a:solidFill>
                  <a:schemeClr val="dk1"/>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chemeClr val="dk1"/>
              </a:buClr>
              <a:buSzPts val="1400"/>
              <a:buFont typeface="Times New Roman"/>
              <a:buNone/>
              <a:defRPr b="0" i="0" sz="1400" u="none">
                <a:solidFill>
                  <a:schemeClr val="dk1"/>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chemeClr val="dk1"/>
              </a:buClr>
              <a:buSzPts val="1400"/>
              <a:buFont typeface="Times New Roman"/>
              <a:buNone/>
              <a:defRPr b="0" i="0" sz="1400" u="none">
                <a:solidFill>
                  <a:schemeClr val="dk1"/>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chemeClr val="dk1"/>
              </a:buClr>
              <a:buSzPts val="1400"/>
              <a:buFont typeface="Times New Roman"/>
              <a:buNone/>
              <a:defRPr b="0" i="0" sz="1400" u="none">
                <a:solidFill>
                  <a:schemeClr val="dk1"/>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chemeClr val="dk1"/>
              </a:buClr>
              <a:buSzPts val="1400"/>
              <a:buFont typeface="Times New Roman"/>
              <a:buNone/>
              <a:defRPr b="0" i="0" sz="1400" u="none">
                <a:solidFill>
                  <a:schemeClr val="dk1"/>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chemeClr val="dk1"/>
              </a:buClr>
              <a:buSzPts val="1400"/>
              <a:buFont typeface="Times New Roman"/>
              <a:buNone/>
              <a:defRPr b="0" i="0" sz="1400" u="non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5.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theme" Target="../theme/theme10.xml"/></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theme" Target="../theme/theme11.xml"/></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theme" Target="../theme/theme17.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theme" Target="../theme/theme19.xml"/></Relationships>
</file>

<file path=ppt/slideMasters/_rels/slideMaster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theme" Target="../theme/theme3.xml"/></Relationships>
</file>

<file path=ppt/slideMasters/_rels/slideMaster1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theme" Target="../theme/theme14.xml"/></Relationships>
</file>

<file path=ppt/slideMasters/_rels/slideMaster1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theme" Target="../theme/theme6.xml"/></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theme" Target="../theme/theme9.xml"/></Relationships>
</file>

<file path=ppt/slideMasters/_rels/slideMaster1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theme" Target="../theme/theme4.xml"/></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theme" Target="../theme/theme7.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2.png"/><Relationship Id="rId2" Type="http://schemas.openxmlformats.org/officeDocument/2006/relationships/slideLayout" Target="../slideLayouts/slideLayout2.xml"/><Relationship Id="rId3" Type="http://schemas.openxmlformats.org/officeDocument/2006/relationships/theme" Target="../theme/theme13.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theme" Target="../theme/theme8.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slideLayout" Target="../slideLayouts/slideLayout5.xml"/><Relationship Id="rId3" Type="http://schemas.openxmlformats.org/officeDocument/2006/relationships/theme" Target="../theme/theme16.xml"/></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6.xml"/><Relationship Id="rId3" Type="http://schemas.openxmlformats.org/officeDocument/2006/relationships/theme" Target="../theme/theme18.xml"/></Relationships>
</file>

<file path=ppt/slideMasters/_rels/slideMaster6.xml.rels><?xml version="1.0" encoding="UTF-8" standalone="yes"?><Relationships xmlns="http://schemas.openxmlformats.org/package/2006/relationships"><Relationship Id="rId1" Type="http://schemas.openxmlformats.org/officeDocument/2006/relationships/image" Target="../media/image2.png"/><Relationship Id="rId2" Type="http://schemas.openxmlformats.org/officeDocument/2006/relationships/image" Target="../media/image1.png"/><Relationship Id="rId3" Type="http://schemas.openxmlformats.org/officeDocument/2006/relationships/image" Target="../media/image17.png"/><Relationship Id="rId4" Type="http://schemas.openxmlformats.org/officeDocument/2006/relationships/slideLayout" Target="../slideLayouts/slideLayout7.xml"/><Relationship Id="rId5" Type="http://schemas.openxmlformats.org/officeDocument/2006/relationships/theme" Target="../theme/theme5.xml"/></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theme" Target="../theme/theme1.xml"/></Relationships>
</file>

<file path=ppt/slideMasters/_rels/slideMaster8.xml.rels><?xml version="1.0" encoding="UTF-8" standalone="yes"?><Relationships xmlns="http://schemas.openxmlformats.org/package/2006/relationships"><Relationship Id="rId1" Type="http://schemas.openxmlformats.org/officeDocument/2006/relationships/image" Target="../media/image10.png"/><Relationship Id="rId2" Type="http://schemas.openxmlformats.org/officeDocument/2006/relationships/image" Target="../media/image8.png"/><Relationship Id="rId3" Type="http://schemas.openxmlformats.org/officeDocument/2006/relationships/theme" Target="../theme/theme12.xml"/></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theme" Target="../theme/theme2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9" name="Shape 9"/>
        <p:cNvGrpSpPr/>
        <p:nvPr/>
      </p:nvGrpSpPr>
      <p:grpSpPr>
        <a:xfrm>
          <a:off x="0" y="0"/>
          <a:ext cx="0" cy="0"/>
          <a:chOff x="0" y="0"/>
          <a:chExt cx="0" cy="0"/>
        </a:xfrm>
      </p:grpSpPr>
      <p:sp>
        <p:nvSpPr>
          <p:cNvPr id="10" name="Google Shape;10;p158"/>
          <p:cNvSpPr txBox="1"/>
          <p:nvPr/>
        </p:nvSpPr>
        <p:spPr>
          <a:xfrm>
            <a:off x="635000" y="2438400"/>
            <a:ext cx="82550" cy="1052512"/>
          </a:xfrm>
          <a:prstGeom prst="rect">
            <a:avLst/>
          </a:prstGeom>
          <a:gradFill>
            <a:gsLst>
              <a:gs pos="0">
                <a:srgbClr val="808000">
                  <a:alpha val="48627"/>
                </a:srgbClr>
              </a:gs>
              <a:gs pos="100000">
                <a:srgbClr val="7A7A00"/>
              </a:gs>
            </a:gsLst>
            <a:lin ang="5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1" name="Google Shape;11;p158"/>
          <p:cNvSpPr txBox="1"/>
          <p:nvPr/>
        </p:nvSpPr>
        <p:spPr>
          <a:xfrm flipH="1" rot="10800000">
            <a:off x="315912" y="3260725"/>
            <a:ext cx="8693150" cy="55562"/>
          </a:xfrm>
          <a:prstGeom prst="rect">
            <a:avLst/>
          </a:prstGeom>
          <a:gradFill>
            <a:gsLst>
              <a:gs pos="0">
                <a:srgbClr val="808000"/>
              </a:gs>
              <a:gs pos="100000">
                <a:srgbClr val="595900">
                  <a:alpha val="48627"/>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2" name="Google Shape;12;p158"/>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55600" lvl="5" marL="27432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6pPr>
            <a:lvl7pPr indent="-355600" lvl="6" marL="32004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7pPr>
            <a:lvl8pPr indent="-355600" lvl="7" marL="3657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8pPr>
            <a:lvl9pPr indent="-355600" lvl="8" marL="4114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9pPr>
          </a:lstStyle>
          <a:p/>
        </p:txBody>
      </p:sp>
      <p:sp>
        <p:nvSpPr>
          <p:cNvPr id="13" name="Google Shape;13;p1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SzPts val="1400"/>
              <a:buNone/>
              <a:defRPr b="0" i="0" sz="2400" u="non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9pPr>
          </a:lstStyle>
          <a:p/>
        </p:txBody>
      </p:sp>
      <p:sp>
        <p:nvSpPr>
          <p:cNvPr id="14" name="Google Shape;14;p1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chemeClr val="dk1"/>
              </a:buClr>
              <a:buSzPts val="1400"/>
              <a:buFont typeface="Times New Roman"/>
              <a:buNone/>
              <a:defRPr b="0" i="0" sz="1400" u="none">
                <a:solidFill>
                  <a:schemeClr val="dk1"/>
                </a:solidFill>
                <a:latin typeface="Times New Roman"/>
                <a:ea typeface="Times New Roman"/>
                <a:cs typeface="Times New Roman"/>
                <a:sym typeface="Times New Roman"/>
              </a:defRPr>
            </a:lvl1pPr>
            <a:lvl2pPr indent="0" lvl="1" marL="0" marR="0" rtl="0" algn="r">
              <a:lnSpc>
                <a:spcPct val="100000"/>
              </a:lnSpc>
              <a:spcBef>
                <a:spcPts val="0"/>
              </a:spcBef>
              <a:spcAft>
                <a:spcPts val="0"/>
              </a:spcAft>
              <a:buClr>
                <a:schemeClr val="dk1"/>
              </a:buClr>
              <a:buSzPts val="1400"/>
              <a:buFont typeface="Times New Roman"/>
              <a:buNone/>
              <a:defRPr b="0" i="0" sz="1400" u="none">
                <a:solidFill>
                  <a:schemeClr val="dk1"/>
                </a:solidFill>
                <a:latin typeface="Times New Roman"/>
                <a:ea typeface="Times New Roman"/>
                <a:cs typeface="Times New Roman"/>
                <a:sym typeface="Times New Roman"/>
              </a:defRPr>
            </a:lvl2pPr>
            <a:lvl3pPr indent="0" lvl="2" marL="0" marR="0" rtl="0" algn="r">
              <a:lnSpc>
                <a:spcPct val="100000"/>
              </a:lnSpc>
              <a:spcBef>
                <a:spcPts val="0"/>
              </a:spcBef>
              <a:spcAft>
                <a:spcPts val="0"/>
              </a:spcAft>
              <a:buClr>
                <a:schemeClr val="dk1"/>
              </a:buClr>
              <a:buSzPts val="1400"/>
              <a:buFont typeface="Times New Roman"/>
              <a:buNone/>
              <a:defRPr b="0" i="0" sz="1400" u="none">
                <a:solidFill>
                  <a:schemeClr val="dk1"/>
                </a:solidFill>
                <a:latin typeface="Times New Roman"/>
                <a:ea typeface="Times New Roman"/>
                <a:cs typeface="Times New Roman"/>
                <a:sym typeface="Times New Roman"/>
              </a:defRPr>
            </a:lvl3pPr>
            <a:lvl4pPr indent="0" lvl="3" marL="0" marR="0" rtl="0" algn="r">
              <a:lnSpc>
                <a:spcPct val="100000"/>
              </a:lnSpc>
              <a:spcBef>
                <a:spcPts val="0"/>
              </a:spcBef>
              <a:spcAft>
                <a:spcPts val="0"/>
              </a:spcAft>
              <a:buClr>
                <a:schemeClr val="dk1"/>
              </a:buClr>
              <a:buSzPts val="1400"/>
              <a:buFont typeface="Times New Roman"/>
              <a:buNone/>
              <a:defRPr b="0" i="0" sz="1400" u="none">
                <a:solidFill>
                  <a:schemeClr val="dk1"/>
                </a:solidFill>
                <a:latin typeface="Times New Roman"/>
                <a:ea typeface="Times New Roman"/>
                <a:cs typeface="Times New Roman"/>
                <a:sym typeface="Times New Roman"/>
              </a:defRPr>
            </a:lvl4pPr>
            <a:lvl5pPr indent="0" lvl="4" marL="0" marR="0" rtl="0" algn="r">
              <a:lnSpc>
                <a:spcPct val="100000"/>
              </a:lnSpc>
              <a:spcBef>
                <a:spcPts val="0"/>
              </a:spcBef>
              <a:spcAft>
                <a:spcPts val="0"/>
              </a:spcAft>
              <a:buClr>
                <a:schemeClr val="dk1"/>
              </a:buClr>
              <a:buSzPts val="1400"/>
              <a:buFont typeface="Times New Roman"/>
              <a:buNone/>
              <a:defRPr b="0" i="0" sz="1400" u="none">
                <a:solidFill>
                  <a:schemeClr val="dk1"/>
                </a:solidFill>
                <a:latin typeface="Times New Roman"/>
                <a:ea typeface="Times New Roman"/>
                <a:cs typeface="Times New Roman"/>
                <a:sym typeface="Times New Roman"/>
              </a:defRPr>
            </a:lvl5pPr>
            <a:lvl6pPr indent="0" lvl="5" marL="0" marR="0" rtl="0" algn="r">
              <a:lnSpc>
                <a:spcPct val="100000"/>
              </a:lnSpc>
              <a:spcBef>
                <a:spcPts val="0"/>
              </a:spcBef>
              <a:spcAft>
                <a:spcPts val="0"/>
              </a:spcAft>
              <a:buClr>
                <a:schemeClr val="dk1"/>
              </a:buClr>
              <a:buSzPts val="1400"/>
              <a:buFont typeface="Times New Roman"/>
              <a:buNone/>
              <a:defRPr b="0" i="0" sz="1400" u="none">
                <a:solidFill>
                  <a:schemeClr val="dk1"/>
                </a:solidFill>
                <a:latin typeface="Times New Roman"/>
                <a:ea typeface="Times New Roman"/>
                <a:cs typeface="Times New Roman"/>
                <a:sym typeface="Times New Roman"/>
              </a:defRPr>
            </a:lvl6pPr>
            <a:lvl7pPr indent="0" lvl="6" marL="0" marR="0" rtl="0" algn="r">
              <a:lnSpc>
                <a:spcPct val="100000"/>
              </a:lnSpc>
              <a:spcBef>
                <a:spcPts val="0"/>
              </a:spcBef>
              <a:spcAft>
                <a:spcPts val="0"/>
              </a:spcAft>
              <a:buClr>
                <a:schemeClr val="dk1"/>
              </a:buClr>
              <a:buSzPts val="1400"/>
              <a:buFont typeface="Times New Roman"/>
              <a:buNone/>
              <a:defRPr b="0" i="0" sz="1400" u="none">
                <a:solidFill>
                  <a:schemeClr val="dk1"/>
                </a:solidFill>
                <a:latin typeface="Times New Roman"/>
                <a:ea typeface="Times New Roman"/>
                <a:cs typeface="Times New Roman"/>
                <a:sym typeface="Times New Roman"/>
              </a:defRPr>
            </a:lvl7pPr>
            <a:lvl8pPr indent="0" lvl="7" marL="0" marR="0" rtl="0" algn="r">
              <a:lnSpc>
                <a:spcPct val="100000"/>
              </a:lnSpc>
              <a:spcBef>
                <a:spcPts val="0"/>
              </a:spcBef>
              <a:spcAft>
                <a:spcPts val="0"/>
              </a:spcAft>
              <a:buClr>
                <a:schemeClr val="dk1"/>
              </a:buClr>
              <a:buSzPts val="1400"/>
              <a:buFont typeface="Times New Roman"/>
              <a:buNone/>
              <a:defRPr b="0" i="0" sz="1400" u="none">
                <a:solidFill>
                  <a:schemeClr val="dk1"/>
                </a:solidFill>
                <a:latin typeface="Times New Roman"/>
                <a:ea typeface="Times New Roman"/>
                <a:cs typeface="Times New Roman"/>
                <a:sym typeface="Times New Roman"/>
              </a:defRPr>
            </a:lvl8pPr>
            <a:lvl9pPr indent="0" lvl="8" marL="0" marR="0" rtl="0" algn="r">
              <a:lnSpc>
                <a:spcPct val="100000"/>
              </a:lnSpc>
              <a:spcBef>
                <a:spcPts val="0"/>
              </a:spcBef>
              <a:spcAft>
                <a:spcPts val="0"/>
              </a:spcAft>
              <a:buClr>
                <a:schemeClr val="dk1"/>
              </a:buClr>
              <a:buSzPts val="1400"/>
              <a:buFont typeface="Times New Roman"/>
              <a:buNone/>
              <a:defRPr b="0" i="0" sz="1400" u="non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4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09" name="Shape 109"/>
        <p:cNvGrpSpPr/>
        <p:nvPr/>
      </p:nvGrpSpPr>
      <p:grpSpPr>
        <a:xfrm>
          <a:off x="0" y="0"/>
          <a:ext cx="0" cy="0"/>
          <a:chOff x="0" y="0"/>
          <a:chExt cx="0" cy="0"/>
        </a:xfrm>
      </p:grpSpPr>
      <p:sp>
        <p:nvSpPr>
          <p:cNvPr id="110" name="Google Shape;110;p17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55600" lvl="5" marL="27432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6pPr>
            <a:lvl7pPr indent="-355600" lvl="6" marL="32004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7pPr>
            <a:lvl8pPr indent="-355600" lvl="7" marL="3657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8pPr>
            <a:lvl9pPr indent="-355600" lvl="8" marL="4114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9pPr>
          </a:lstStyle>
          <a:p/>
        </p:txBody>
      </p:sp>
      <p:sp>
        <p:nvSpPr>
          <p:cNvPr id="111" name="Google Shape;111;p17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SzPts val="1400"/>
              <a:buNone/>
              <a:defRPr b="0" i="0" sz="2400" u="non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9pPr>
          </a:lstStyle>
          <a:p/>
        </p:txBody>
      </p:sp>
      <p:sp>
        <p:nvSpPr>
          <p:cNvPr id="112" name="Google Shape;112;p17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chemeClr val="dk1"/>
              </a:buClr>
              <a:buSzPts val="1400"/>
              <a:buFont typeface="Times New Roman"/>
              <a:buNone/>
              <a:defRPr b="0" i="0" sz="1400" u="none">
                <a:solidFill>
                  <a:schemeClr val="dk1"/>
                </a:solidFill>
                <a:latin typeface="Times New Roman"/>
                <a:ea typeface="Times New Roman"/>
                <a:cs typeface="Times New Roman"/>
                <a:sym typeface="Times New Roman"/>
              </a:defRPr>
            </a:lvl1pPr>
            <a:lvl2pPr indent="0" lvl="1" marL="0" marR="0" rtl="0" algn="r">
              <a:lnSpc>
                <a:spcPct val="100000"/>
              </a:lnSpc>
              <a:spcBef>
                <a:spcPts val="0"/>
              </a:spcBef>
              <a:spcAft>
                <a:spcPts val="0"/>
              </a:spcAft>
              <a:buClr>
                <a:schemeClr val="dk1"/>
              </a:buClr>
              <a:buSzPts val="1400"/>
              <a:buFont typeface="Times New Roman"/>
              <a:buNone/>
              <a:defRPr b="0" i="0" sz="1400" u="none">
                <a:solidFill>
                  <a:schemeClr val="dk1"/>
                </a:solidFill>
                <a:latin typeface="Times New Roman"/>
                <a:ea typeface="Times New Roman"/>
                <a:cs typeface="Times New Roman"/>
                <a:sym typeface="Times New Roman"/>
              </a:defRPr>
            </a:lvl2pPr>
            <a:lvl3pPr indent="0" lvl="2" marL="0" marR="0" rtl="0" algn="r">
              <a:lnSpc>
                <a:spcPct val="100000"/>
              </a:lnSpc>
              <a:spcBef>
                <a:spcPts val="0"/>
              </a:spcBef>
              <a:spcAft>
                <a:spcPts val="0"/>
              </a:spcAft>
              <a:buClr>
                <a:schemeClr val="dk1"/>
              </a:buClr>
              <a:buSzPts val="1400"/>
              <a:buFont typeface="Times New Roman"/>
              <a:buNone/>
              <a:defRPr b="0" i="0" sz="1400" u="none">
                <a:solidFill>
                  <a:schemeClr val="dk1"/>
                </a:solidFill>
                <a:latin typeface="Times New Roman"/>
                <a:ea typeface="Times New Roman"/>
                <a:cs typeface="Times New Roman"/>
                <a:sym typeface="Times New Roman"/>
              </a:defRPr>
            </a:lvl3pPr>
            <a:lvl4pPr indent="0" lvl="3" marL="0" marR="0" rtl="0" algn="r">
              <a:lnSpc>
                <a:spcPct val="100000"/>
              </a:lnSpc>
              <a:spcBef>
                <a:spcPts val="0"/>
              </a:spcBef>
              <a:spcAft>
                <a:spcPts val="0"/>
              </a:spcAft>
              <a:buClr>
                <a:schemeClr val="dk1"/>
              </a:buClr>
              <a:buSzPts val="1400"/>
              <a:buFont typeface="Times New Roman"/>
              <a:buNone/>
              <a:defRPr b="0" i="0" sz="1400" u="none">
                <a:solidFill>
                  <a:schemeClr val="dk1"/>
                </a:solidFill>
                <a:latin typeface="Times New Roman"/>
                <a:ea typeface="Times New Roman"/>
                <a:cs typeface="Times New Roman"/>
                <a:sym typeface="Times New Roman"/>
              </a:defRPr>
            </a:lvl4pPr>
            <a:lvl5pPr indent="0" lvl="4" marL="0" marR="0" rtl="0" algn="r">
              <a:lnSpc>
                <a:spcPct val="100000"/>
              </a:lnSpc>
              <a:spcBef>
                <a:spcPts val="0"/>
              </a:spcBef>
              <a:spcAft>
                <a:spcPts val="0"/>
              </a:spcAft>
              <a:buClr>
                <a:schemeClr val="dk1"/>
              </a:buClr>
              <a:buSzPts val="1400"/>
              <a:buFont typeface="Times New Roman"/>
              <a:buNone/>
              <a:defRPr b="0" i="0" sz="1400" u="none">
                <a:solidFill>
                  <a:schemeClr val="dk1"/>
                </a:solidFill>
                <a:latin typeface="Times New Roman"/>
                <a:ea typeface="Times New Roman"/>
                <a:cs typeface="Times New Roman"/>
                <a:sym typeface="Times New Roman"/>
              </a:defRPr>
            </a:lvl5pPr>
            <a:lvl6pPr indent="0" lvl="5" marL="0" marR="0" rtl="0" algn="r">
              <a:lnSpc>
                <a:spcPct val="100000"/>
              </a:lnSpc>
              <a:spcBef>
                <a:spcPts val="0"/>
              </a:spcBef>
              <a:spcAft>
                <a:spcPts val="0"/>
              </a:spcAft>
              <a:buClr>
                <a:schemeClr val="dk1"/>
              </a:buClr>
              <a:buSzPts val="1400"/>
              <a:buFont typeface="Times New Roman"/>
              <a:buNone/>
              <a:defRPr b="0" i="0" sz="1400" u="none">
                <a:solidFill>
                  <a:schemeClr val="dk1"/>
                </a:solidFill>
                <a:latin typeface="Times New Roman"/>
                <a:ea typeface="Times New Roman"/>
                <a:cs typeface="Times New Roman"/>
                <a:sym typeface="Times New Roman"/>
              </a:defRPr>
            </a:lvl6pPr>
            <a:lvl7pPr indent="0" lvl="6" marL="0" marR="0" rtl="0" algn="r">
              <a:lnSpc>
                <a:spcPct val="100000"/>
              </a:lnSpc>
              <a:spcBef>
                <a:spcPts val="0"/>
              </a:spcBef>
              <a:spcAft>
                <a:spcPts val="0"/>
              </a:spcAft>
              <a:buClr>
                <a:schemeClr val="dk1"/>
              </a:buClr>
              <a:buSzPts val="1400"/>
              <a:buFont typeface="Times New Roman"/>
              <a:buNone/>
              <a:defRPr b="0" i="0" sz="1400" u="none">
                <a:solidFill>
                  <a:schemeClr val="dk1"/>
                </a:solidFill>
                <a:latin typeface="Times New Roman"/>
                <a:ea typeface="Times New Roman"/>
                <a:cs typeface="Times New Roman"/>
                <a:sym typeface="Times New Roman"/>
              </a:defRPr>
            </a:lvl7pPr>
            <a:lvl8pPr indent="0" lvl="7" marL="0" marR="0" rtl="0" algn="r">
              <a:lnSpc>
                <a:spcPct val="100000"/>
              </a:lnSpc>
              <a:spcBef>
                <a:spcPts val="0"/>
              </a:spcBef>
              <a:spcAft>
                <a:spcPts val="0"/>
              </a:spcAft>
              <a:buClr>
                <a:schemeClr val="dk1"/>
              </a:buClr>
              <a:buSzPts val="1400"/>
              <a:buFont typeface="Times New Roman"/>
              <a:buNone/>
              <a:defRPr b="0" i="0" sz="1400" u="none">
                <a:solidFill>
                  <a:schemeClr val="dk1"/>
                </a:solidFill>
                <a:latin typeface="Times New Roman"/>
                <a:ea typeface="Times New Roman"/>
                <a:cs typeface="Times New Roman"/>
                <a:sym typeface="Times New Roman"/>
              </a:defRPr>
            </a:lvl8pPr>
            <a:lvl9pPr indent="0" lvl="8" marL="0" marR="0" rtl="0" algn="r">
              <a:lnSpc>
                <a:spcPct val="100000"/>
              </a:lnSpc>
              <a:spcBef>
                <a:spcPts val="0"/>
              </a:spcBef>
              <a:spcAft>
                <a:spcPts val="0"/>
              </a:spcAft>
              <a:buClr>
                <a:schemeClr val="dk1"/>
              </a:buClr>
              <a:buSzPts val="1400"/>
              <a:buFont typeface="Times New Roman"/>
              <a:buNone/>
              <a:defRPr b="0" i="0" sz="1400" u="non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67"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19" name="Shape 119"/>
        <p:cNvGrpSpPr/>
        <p:nvPr/>
      </p:nvGrpSpPr>
      <p:grpSpPr>
        <a:xfrm>
          <a:off x="0" y="0"/>
          <a:ext cx="0" cy="0"/>
          <a:chOff x="0" y="0"/>
          <a:chExt cx="0" cy="0"/>
        </a:xfrm>
      </p:grpSpPr>
      <p:sp>
        <p:nvSpPr>
          <p:cNvPr id="120" name="Google Shape;120;p177"/>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55600" lvl="5" marL="27432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6pPr>
            <a:lvl7pPr indent="-355600" lvl="6" marL="32004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7pPr>
            <a:lvl8pPr indent="-355600" lvl="7" marL="3657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8pPr>
            <a:lvl9pPr indent="-355600" lvl="8" marL="4114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9pPr>
          </a:lstStyle>
          <a:p/>
        </p:txBody>
      </p:sp>
      <p:sp>
        <p:nvSpPr>
          <p:cNvPr id="121" name="Google Shape;121;p17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SzPts val="1400"/>
              <a:buNone/>
              <a:defRPr b="0" i="0" sz="2400" u="non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9pPr>
          </a:lstStyle>
          <a:p/>
        </p:txBody>
      </p:sp>
      <p:sp>
        <p:nvSpPr>
          <p:cNvPr id="122" name="Google Shape;122;p17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chemeClr val="dk1"/>
              </a:buClr>
              <a:buSzPts val="1400"/>
              <a:buFont typeface="Times New Roman"/>
              <a:buNone/>
              <a:defRPr b="0" i="0" sz="1400" u="none">
                <a:solidFill>
                  <a:schemeClr val="dk1"/>
                </a:solidFill>
                <a:latin typeface="Times New Roman"/>
                <a:ea typeface="Times New Roman"/>
                <a:cs typeface="Times New Roman"/>
                <a:sym typeface="Times New Roman"/>
              </a:defRPr>
            </a:lvl1pPr>
            <a:lvl2pPr indent="0" lvl="1" marL="0" marR="0" rtl="0" algn="r">
              <a:lnSpc>
                <a:spcPct val="100000"/>
              </a:lnSpc>
              <a:spcBef>
                <a:spcPts val="0"/>
              </a:spcBef>
              <a:spcAft>
                <a:spcPts val="0"/>
              </a:spcAft>
              <a:buClr>
                <a:schemeClr val="dk1"/>
              </a:buClr>
              <a:buSzPts val="1400"/>
              <a:buFont typeface="Times New Roman"/>
              <a:buNone/>
              <a:defRPr b="0" i="0" sz="1400" u="none">
                <a:solidFill>
                  <a:schemeClr val="dk1"/>
                </a:solidFill>
                <a:latin typeface="Times New Roman"/>
                <a:ea typeface="Times New Roman"/>
                <a:cs typeface="Times New Roman"/>
                <a:sym typeface="Times New Roman"/>
              </a:defRPr>
            </a:lvl2pPr>
            <a:lvl3pPr indent="0" lvl="2" marL="0" marR="0" rtl="0" algn="r">
              <a:lnSpc>
                <a:spcPct val="100000"/>
              </a:lnSpc>
              <a:spcBef>
                <a:spcPts val="0"/>
              </a:spcBef>
              <a:spcAft>
                <a:spcPts val="0"/>
              </a:spcAft>
              <a:buClr>
                <a:schemeClr val="dk1"/>
              </a:buClr>
              <a:buSzPts val="1400"/>
              <a:buFont typeface="Times New Roman"/>
              <a:buNone/>
              <a:defRPr b="0" i="0" sz="1400" u="none">
                <a:solidFill>
                  <a:schemeClr val="dk1"/>
                </a:solidFill>
                <a:latin typeface="Times New Roman"/>
                <a:ea typeface="Times New Roman"/>
                <a:cs typeface="Times New Roman"/>
                <a:sym typeface="Times New Roman"/>
              </a:defRPr>
            </a:lvl3pPr>
            <a:lvl4pPr indent="0" lvl="3" marL="0" marR="0" rtl="0" algn="r">
              <a:lnSpc>
                <a:spcPct val="100000"/>
              </a:lnSpc>
              <a:spcBef>
                <a:spcPts val="0"/>
              </a:spcBef>
              <a:spcAft>
                <a:spcPts val="0"/>
              </a:spcAft>
              <a:buClr>
                <a:schemeClr val="dk1"/>
              </a:buClr>
              <a:buSzPts val="1400"/>
              <a:buFont typeface="Times New Roman"/>
              <a:buNone/>
              <a:defRPr b="0" i="0" sz="1400" u="none">
                <a:solidFill>
                  <a:schemeClr val="dk1"/>
                </a:solidFill>
                <a:latin typeface="Times New Roman"/>
                <a:ea typeface="Times New Roman"/>
                <a:cs typeface="Times New Roman"/>
                <a:sym typeface="Times New Roman"/>
              </a:defRPr>
            </a:lvl4pPr>
            <a:lvl5pPr indent="0" lvl="4" marL="0" marR="0" rtl="0" algn="r">
              <a:lnSpc>
                <a:spcPct val="100000"/>
              </a:lnSpc>
              <a:spcBef>
                <a:spcPts val="0"/>
              </a:spcBef>
              <a:spcAft>
                <a:spcPts val="0"/>
              </a:spcAft>
              <a:buClr>
                <a:schemeClr val="dk1"/>
              </a:buClr>
              <a:buSzPts val="1400"/>
              <a:buFont typeface="Times New Roman"/>
              <a:buNone/>
              <a:defRPr b="0" i="0" sz="1400" u="none">
                <a:solidFill>
                  <a:schemeClr val="dk1"/>
                </a:solidFill>
                <a:latin typeface="Times New Roman"/>
                <a:ea typeface="Times New Roman"/>
                <a:cs typeface="Times New Roman"/>
                <a:sym typeface="Times New Roman"/>
              </a:defRPr>
            </a:lvl5pPr>
            <a:lvl6pPr indent="0" lvl="5" marL="0" marR="0" rtl="0" algn="r">
              <a:lnSpc>
                <a:spcPct val="100000"/>
              </a:lnSpc>
              <a:spcBef>
                <a:spcPts val="0"/>
              </a:spcBef>
              <a:spcAft>
                <a:spcPts val="0"/>
              </a:spcAft>
              <a:buClr>
                <a:schemeClr val="dk1"/>
              </a:buClr>
              <a:buSzPts val="1400"/>
              <a:buFont typeface="Times New Roman"/>
              <a:buNone/>
              <a:defRPr b="0" i="0" sz="1400" u="none">
                <a:solidFill>
                  <a:schemeClr val="dk1"/>
                </a:solidFill>
                <a:latin typeface="Times New Roman"/>
                <a:ea typeface="Times New Roman"/>
                <a:cs typeface="Times New Roman"/>
                <a:sym typeface="Times New Roman"/>
              </a:defRPr>
            </a:lvl6pPr>
            <a:lvl7pPr indent="0" lvl="6" marL="0" marR="0" rtl="0" algn="r">
              <a:lnSpc>
                <a:spcPct val="100000"/>
              </a:lnSpc>
              <a:spcBef>
                <a:spcPts val="0"/>
              </a:spcBef>
              <a:spcAft>
                <a:spcPts val="0"/>
              </a:spcAft>
              <a:buClr>
                <a:schemeClr val="dk1"/>
              </a:buClr>
              <a:buSzPts val="1400"/>
              <a:buFont typeface="Times New Roman"/>
              <a:buNone/>
              <a:defRPr b="0" i="0" sz="1400" u="none">
                <a:solidFill>
                  <a:schemeClr val="dk1"/>
                </a:solidFill>
                <a:latin typeface="Times New Roman"/>
                <a:ea typeface="Times New Roman"/>
                <a:cs typeface="Times New Roman"/>
                <a:sym typeface="Times New Roman"/>
              </a:defRPr>
            </a:lvl7pPr>
            <a:lvl8pPr indent="0" lvl="7" marL="0" marR="0" rtl="0" algn="r">
              <a:lnSpc>
                <a:spcPct val="100000"/>
              </a:lnSpc>
              <a:spcBef>
                <a:spcPts val="0"/>
              </a:spcBef>
              <a:spcAft>
                <a:spcPts val="0"/>
              </a:spcAft>
              <a:buClr>
                <a:schemeClr val="dk1"/>
              </a:buClr>
              <a:buSzPts val="1400"/>
              <a:buFont typeface="Times New Roman"/>
              <a:buNone/>
              <a:defRPr b="0" i="0" sz="1400" u="none">
                <a:solidFill>
                  <a:schemeClr val="dk1"/>
                </a:solidFill>
                <a:latin typeface="Times New Roman"/>
                <a:ea typeface="Times New Roman"/>
                <a:cs typeface="Times New Roman"/>
                <a:sym typeface="Times New Roman"/>
              </a:defRPr>
            </a:lvl8pPr>
            <a:lvl9pPr indent="0" lvl="8" marL="0" marR="0" rtl="0" algn="r">
              <a:lnSpc>
                <a:spcPct val="100000"/>
              </a:lnSpc>
              <a:spcBef>
                <a:spcPts val="0"/>
              </a:spcBef>
              <a:spcAft>
                <a:spcPts val="0"/>
              </a:spcAft>
              <a:buClr>
                <a:schemeClr val="dk1"/>
              </a:buClr>
              <a:buSzPts val="1400"/>
              <a:buFont typeface="Times New Roman"/>
              <a:buNone/>
              <a:defRPr b="0" i="0" sz="1400" u="non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6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31" name="Shape 131"/>
        <p:cNvGrpSpPr/>
        <p:nvPr/>
      </p:nvGrpSpPr>
      <p:grpSpPr>
        <a:xfrm>
          <a:off x="0" y="0"/>
          <a:ext cx="0" cy="0"/>
          <a:chOff x="0" y="0"/>
          <a:chExt cx="0" cy="0"/>
        </a:xfrm>
      </p:grpSpPr>
      <p:sp>
        <p:nvSpPr>
          <p:cNvPr id="132" name="Google Shape;132;p179"/>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55600" lvl="5" marL="27432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6pPr>
            <a:lvl7pPr indent="-355600" lvl="6" marL="32004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7pPr>
            <a:lvl8pPr indent="-355600" lvl="7" marL="3657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8pPr>
            <a:lvl9pPr indent="-355600" lvl="8" marL="4114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9pPr>
          </a:lstStyle>
          <a:p/>
        </p:txBody>
      </p:sp>
      <p:sp>
        <p:nvSpPr>
          <p:cNvPr id="133" name="Google Shape;133;p17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SzPts val="1400"/>
              <a:buNone/>
              <a:defRPr b="0" i="0" sz="2400" u="non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9pPr>
          </a:lstStyle>
          <a:p/>
        </p:txBody>
      </p:sp>
      <p:sp>
        <p:nvSpPr>
          <p:cNvPr id="134" name="Google Shape;134;p17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chemeClr val="dk1"/>
              </a:buClr>
              <a:buSzPts val="1400"/>
              <a:buFont typeface="Times New Roman"/>
              <a:buNone/>
              <a:defRPr b="0" i="0" sz="1400" u="none">
                <a:solidFill>
                  <a:schemeClr val="dk1"/>
                </a:solidFill>
                <a:latin typeface="Times New Roman"/>
                <a:ea typeface="Times New Roman"/>
                <a:cs typeface="Times New Roman"/>
                <a:sym typeface="Times New Roman"/>
              </a:defRPr>
            </a:lvl1pPr>
            <a:lvl2pPr indent="0" lvl="1" marL="0" marR="0" rtl="0" algn="r">
              <a:lnSpc>
                <a:spcPct val="100000"/>
              </a:lnSpc>
              <a:spcBef>
                <a:spcPts val="0"/>
              </a:spcBef>
              <a:spcAft>
                <a:spcPts val="0"/>
              </a:spcAft>
              <a:buClr>
                <a:schemeClr val="dk1"/>
              </a:buClr>
              <a:buSzPts val="1400"/>
              <a:buFont typeface="Times New Roman"/>
              <a:buNone/>
              <a:defRPr b="0" i="0" sz="1400" u="none">
                <a:solidFill>
                  <a:schemeClr val="dk1"/>
                </a:solidFill>
                <a:latin typeface="Times New Roman"/>
                <a:ea typeface="Times New Roman"/>
                <a:cs typeface="Times New Roman"/>
                <a:sym typeface="Times New Roman"/>
              </a:defRPr>
            </a:lvl2pPr>
            <a:lvl3pPr indent="0" lvl="2" marL="0" marR="0" rtl="0" algn="r">
              <a:lnSpc>
                <a:spcPct val="100000"/>
              </a:lnSpc>
              <a:spcBef>
                <a:spcPts val="0"/>
              </a:spcBef>
              <a:spcAft>
                <a:spcPts val="0"/>
              </a:spcAft>
              <a:buClr>
                <a:schemeClr val="dk1"/>
              </a:buClr>
              <a:buSzPts val="1400"/>
              <a:buFont typeface="Times New Roman"/>
              <a:buNone/>
              <a:defRPr b="0" i="0" sz="1400" u="none">
                <a:solidFill>
                  <a:schemeClr val="dk1"/>
                </a:solidFill>
                <a:latin typeface="Times New Roman"/>
                <a:ea typeface="Times New Roman"/>
                <a:cs typeface="Times New Roman"/>
                <a:sym typeface="Times New Roman"/>
              </a:defRPr>
            </a:lvl3pPr>
            <a:lvl4pPr indent="0" lvl="3" marL="0" marR="0" rtl="0" algn="r">
              <a:lnSpc>
                <a:spcPct val="100000"/>
              </a:lnSpc>
              <a:spcBef>
                <a:spcPts val="0"/>
              </a:spcBef>
              <a:spcAft>
                <a:spcPts val="0"/>
              </a:spcAft>
              <a:buClr>
                <a:schemeClr val="dk1"/>
              </a:buClr>
              <a:buSzPts val="1400"/>
              <a:buFont typeface="Times New Roman"/>
              <a:buNone/>
              <a:defRPr b="0" i="0" sz="1400" u="none">
                <a:solidFill>
                  <a:schemeClr val="dk1"/>
                </a:solidFill>
                <a:latin typeface="Times New Roman"/>
                <a:ea typeface="Times New Roman"/>
                <a:cs typeface="Times New Roman"/>
                <a:sym typeface="Times New Roman"/>
              </a:defRPr>
            </a:lvl4pPr>
            <a:lvl5pPr indent="0" lvl="4" marL="0" marR="0" rtl="0" algn="r">
              <a:lnSpc>
                <a:spcPct val="100000"/>
              </a:lnSpc>
              <a:spcBef>
                <a:spcPts val="0"/>
              </a:spcBef>
              <a:spcAft>
                <a:spcPts val="0"/>
              </a:spcAft>
              <a:buClr>
                <a:schemeClr val="dk1"/>
              </a:buClr>
              <a:buSzPts val="1400"/>
              <a:buFont typeface="Times New Roman"/>
              <a:buNone/>
              <a:defRPr b="0" i="0" sz="1400" u="none">
                <a:solidFill>
                  <a:schemeClr val="dk1"/>
                </a:solidFill>
                <a:latin typeface="Times New Roman"/>
                <a:ea typeface="Times New Roman"/>
                <a:cs typeface="Times New Roman"/>
                <a:sym typeface="Times New Roman"/>
              </a:defRPr>
            </a:lvl5pPr>
            <a:lvl6pPr indent="0" lvl="5" marL="0" marR="0" rtl="0" algn="r">
              <a:lnSpc>
                <a:spcPct val="100000"/>
              </a:lnSpc>
              <a:spcBef>
                <a:spcPts val="0"/>
              </a:spcBef>
              <a:spcAft>
                <a:spcPts val="0"/>
              </a:spcAft>
              <a:buClr>
                <a:schemeClr val="dk1"/>
              </a:buClr>
              <a:buSzPts val="1400"/>
              <a:buFont typeface="Times New Roman"/>
              <a:buNone/>
              <a:defRPr b="0" i="0" sz="1400" u="none">
                <a:solidFill>
                  <a:schemeClr val="dk1"/>
                </a:solidFill>
                <a:latin typeface="Times New Roman"/>
                <a:ea typeface="Times New Roman"/>
                <a:cs typeface="Times New Roman"/>
                <a:sym typeface="Times New Roman"/>
              </a:defRPr>
            </a:lvl6pPr>
            <a:lvl7pPr indent="0" lvl="6" marL="0" marR="0" rtl="0" algn="r">
              <a:lnSpc>
                <a:spcPct val="100000"/>
              </a:lnSpc>
              <a:spcBef>
                <a:spcPts val="0"/>
              </a:spcBef>
              <a:spcAft>
                <a:spcPts val="0"/>
              </a:spcAft>
              <a:buClr>
                <a:schemeClr val="dk1"/>
              </a:buClr>
              <a:buSzPts val="1400"/>
              <a:buFont typeface="Times New Roman"/>
              <a:buNone/>
              <a:defRPr b="0" i="0" sz="1400" u="none">
                <a:solidFill>
                  <a:schemeClr val="dk1"/>
                </a:solidFill>
                <a:latin typeface="Times New Roman"/>
                <a:ea typeface="Times New Roman"/>
                <a:cs typeface="Times New Roman"/>
                <a:sym typeface="Times New Roman"/>
              </a:defRPr>
            </a:lvl7pPr>
            <a:lvl8pPr indent="0" lvl="7" marL="0" marR="0" rtl="0" algn="r">
              <a:lnSpc>
                <a:spcPct val="100000"/>
              </a:lnSpc>
              <a:spcBef>
                <a:spcPts val="0"/>
              </a:spcBef>
              <a:spcAft>
                <a:spcPts val="0"/>
              </a:spcAft>
              <a:buClr>
                <a:schemeClr val="dk1"/>
              </a:buClr>
              <a:buSzPts val="1400"/>
              <a:buFont typeface="Times New Roman"/>
              <a:buNone/>
              <a:defRPr b="0" i="0" sz="1400" u="none">
                <a:solidFill>
                  <a:schemeClr val="dk1"/>
                </a:solidFill>
                <a:latin typeface="Times New Roman"/>
                <a:ea typeface="Times New Roman"/>
                <a:cs typeface="Times New Roman"/>
                <a:sym typeface="Times New Roman"/>
              </a:defRPr>
            </a:lvl8pPr>
            <a:lvl9pPr indent="0" lvl="8" marL="0" marR="0" rtl="0" algn="r">
              <a:lnSpc>
                <a:spcPct val="100000"/>
              </a:lnSpc>
              <a:spcBef>
                <a:spcPts val="0"/>
              </a:spcBef>
              <a:spcAft>
                <a:spcPts val="0"/>
              </a:spcAft>
              <a:buClr>
                <a:schemeClr val="dk1"/>
              </a:buClr>
              <a:buSzPts val="1400"/>
              <a:buFont typeface="Times New Roman"/>
              <a:buNone/>
              <a:defRPr b="0" i="0" sz="1400" u="non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71"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39" name="Shape 139"/>
        <p:cNvGrpSpPr/>
        <p:nvPr/>
      </p:nvGrpSpPr>
      <p:grpSpPr>
        <a:xfrm>
          <a:off x="0" y="0"/>
          <a:ext cx="0" cy="0"/>
          <a:chOff x="0" y="0"/>
          <a:chExt cx="0" cy="0"/>
        </a:xfrm>
      </p:grpSpPr>
      <p:sp>
        <p:nvSpPr>
          <p:cNvPr id="140" name="Google Shape;140;p18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55600" lvl="5" marL="27432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6pPr>
            <a:lvl7pPr indent="-355600" lvl="6" marL="32004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7pPr>
            <a:lvl8pPr indent="-355600" lvl="7" marL="3657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8pPr>
            <a:lvl9pPr indent="-355600" lvl="8" marL="4114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9pPr>
          </a:lstStyle>
          <a:p/>
        </p:txBody>
      </p:sp>
      <p:sp>
        <p:nvSpPr>
          <p:cNvPr id="141" name="Google Shape;141;p18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SzPts val="1400"/>
              <a:buNone/>
              <a:defRPr b="0" i="0" sz="2400" u="non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9pPr>
          </a:lstStyle>
          <a:p/>
        </p:txBody>
      </p:sp>
      <p:sp>
        <p:nvSpPr>
          <p:cNvPr id="142" name="Google Shape;142;p18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SzPts val="1400"/>
              <a:buNone/>
              <a:defRPr b="0" i="0" sz="2400" u="non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9pPr>
          </a:lstStyle>
          <a:p/>
        </p:txBody>
      </p:sp>
      <p:sp>
        <p:nvSpPr>
          <p:cNvPr id="143" name="Google Shape;143;p18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chemeClr val="dk1"/>
              </a:buClr>
              <a:buSzPts val="1400"/>
              <a:buFont typeface="Times New Roman"/>
              <a:buNone/>
              <a:defRPr b="0" i="0" sz="1400" u="none">
                <a:solidFill>
                  <a:schemeClr val="dk1"/>
                </a:solidFill>
                <a:latin typeface="Times New Roman"/>
                <a:ea typeface="Times New Roman"/>
                <a:cs typeface="Times New Roman"/>
                <a:sym typeface="Times New Roman"/>
              </a:defRPr>
            </a:lvl1pPr>
            <a:lvl2pPr indent="0" lvl="1" marL="0" marR="0" rtl="0" algn="r">
              <a:lnSpc>
                <a:spcPct val="100000"/>
              </a:lnSpc>
              <a:spcBef>
                <a:spcPts val="0"/>
              </a:spcBef>
              <a:spcAft>
                <a:spcPts val="0"/>
              </a:spcAft>
              <a:buClr>
                <a:schemeClr val="dk1"/>
              </a:buClr>
              <a:buSzPts val="1400"/>
              <a:buFont typeface="Times New Roman"/>
              <a:buNone/>
              <a:defRPr b="0" i="0" sz="1400" u="none">
                <a:solidFill>
                  <a:schemeClr val="dk1"/>
                </a:solidFill>
                <a:latin typeface="Times New Roman"/>
                <a:ea typeface="Times New Roman"/>
                <a:cs typeface="Times New Roman"/>
                <a:sym typeface="Times New Roman"/>
              </a:defRPr>
            </a:lvl2pPr>
            <a:lvl3pPr indent="0" lvl="2" marL="0" marR="0" rtl="0" algn="r">
              <a:lnSpc>
                <a:spcPct val="100000"/>
              </a:lnSpc>
              <a:spcBef>
                <a:spcPts val="0"/>
              </a:spcBef>
              <a:spcAft>
                <a:spcPts val="0"/>
              </a:spcAft>
              <a:buClr>
                <a:schemeClr val="dk1"/>
              </a:buClr>
              <a:buSzPts val="1400"/>
              <a:buFont typeface="Times New Roman"/>
              <a:buNone/>
              <a:defRPr b="0" i="0" sz="1400" u="none">
                <a:solidFill>
                  <a:schemeClr val="dk1"/>
                </a:solidFill>
                <a:latin typeface="Times New Roman"/>
                <a:ea typeface="Times New Roman"/>
                <a:cs typeface="Times New Roman"/>
                <a:sym typeface="Times New Roman"/>
              </a:defRPr>
            </a:lvl3pPr>
            <a:lvl4pPr indent="0" lvl="3" marL="0" marR="0" rtl="0" algn="r">
              <a:lnSpc>
                <a:spcPct val="100000"/>
              </a:lnSpc>
              <a:spcBef>
                <a:spcPts val="0"/>
              </a:spcBef>
              <a:spcAft>
                <a:spcPts val="0"/>
              </a:spcAft>
              <a:buClr>
                <a:schemeClr val="dk1"/>
              </a:buClr>
              <a:buSzPts val="1400"/>
              <a:buFont typeface="Times New Roman"/>
              <a:buNone/>
              <a:defRPr b="0" i="0" sz="1400" u="none">
                <a:solidFill>
                  <a:schemeClr val="dk1"/>
                </a:solidFill>
                <a:latin typeface="Times New Roman"/>
                <a:ea typeface="Times New Roman"/>
                <a:cs typeface="Times New Roman"/>
                <a:sym typeface="Times New Roman"/>
              </a:defRPr>
            </a:lvl4pPr>
            <a:lvl5pPr indent="0" lvl="4" marL="0" marR="0" rtl="0" algn="r">
              <a:lnSpc>
                <a:spcPct val="100000"/>
              </a:lnSpc>
              <a:spcBef>
                <a:spcPts val="0"/>
              </a:spcBef>
              <a:spcAft>
                <a:spcPts val="0"/>
              </a:spcAft>
              <a:buClr>
                <a:schemeClr val="dk1"/>
              </a:buClr>
              <a:buSzPts val="1400"/>
              <a:buFont typeface="Times New Roman"/>
              <a:buNone/>
              <a:defRPr b="0" i="0" sz="1400" u="none">
                <a:solidFill>
                  <a:schemeClr val="dk1"/>
                </a:solidFill>
                <a:latin typeface="Times New Roman"/>
                <a:ea typeface="Times New Roman"/>
                <a:cs typeface="Times New Roman"/>
                <a:sym typeface="Times New Roman"/>
              </a:defRPr>
            </a:lvl5pPr>
            <a:lvl6pPr indent="0" lvl="5" marL="0" marR="0" rtl="0" algn="r">
              <a:lnSpc>
                <a:spcPct val="100000"/>
              </a:lnSpc>
              <a:spcBef>
                <a:spcPts val="0"/>
              </a:spcBef>
              <a:spcAft>
                <a:spcPts val="0"/>
              </a:spcAft>
              <a:buClr>
                <a:schemeClr val="dk1"/>
              </a:buClr>
              <a:buSzPts val="1400"/>
              <a:buFont typeface="Times New Roman"/>
              <a:buNone/>
              <a:defRPr b="0" i="0" sz="1400" u="none">
                <a:solidFill>
                  <a:schemeClr val="dk1"/>
                </a:solidFill>
                <a:latin typeface="Times New Roman"/>
                <a:ea typeface="Times New Roman"/>
                <a:cs typeface="Times New Roman"/>
                <a:sym typeface="Times New Roman"/>
              </a:defRPr>
            </a:lvl6pPr>
            <a:lvl7pPr indent="0" lvl="6" marL="0" marR="0" rtl="0" algn="r">
              <a:lnSpc>
                <a:spcPct val="100000"/>
              </a:lnSpc>
              <a:spcBef>
                <a:spcPts val="0"/>
              </a:spcBef>
              <a:spcAft>
                <a:spcPts val="0"/>
              </a:spcAft>
              <a:buClr>
                <a:schemeClr val="dk1"/>
              </a:buClr>
              <a:buSzPts val="1400"/>
              <a:buFont typeface="Times New Roman"/>
              <a:buNone/>
              <a:defRPr b="0" i="0" sz="1400" u="none">
                <a:solidFill>
                  <a:schemeClr val="dk1"/>
                </a:solidFill>
                <a:latin typeface="Times New Roman"/>
                <a:ea typeface="Times New Roman"/>
                <a:cs typeface="Times New Roman"/>
                <a:sym typeface="Times New Roman"/>
              </a:defRPr>
            </a:lvl7pPr>
            <a:lvl8pPr indent="0" lvl="7" marL="0" marR="0" rtl="0" algn="r">
              <a:lnSpc>
                <a:spcPct val="100000"/>
              </a:lnSpc>
              <a:spcBef>
                <a:spcPts val="0"/>
              </a:spcBef>
              <a:spcAft>
                <a:spcPts val="0"/>
              </a:spcAft>
              <a:buClr>
                <a:schemeClr val="dk1"/>
              </a:buClr>
              <a:buSzPts val="1400"/>
              <a:buFont typeface="Times New Roman"/>
              <a:buNone/>
              <a:defRPr b="0" i="0" sz="1400" u="none">
                <a:solidFill>
                  <a:schemeClr val="dk1"/>
                </a:solidFill>
                <a:latin typeface="Times New Roman"/>
                <a:ea typeface="Times New Roman"/>
                <a:cs typeface="Times New Roman"/>
                <a:sym typeface="Times New Roman"/>
              </a:defRPr>
            </a:lvl8pPr>
            <a:lvl9pPr indent="0" lvl="8" marL="0" marR="0" rtl="0" algn="r">
              <a:lnSpc>
                <a:spcPct val="100000"/>
              </a:lnSpc>
              <a:spcBef>
                <a:spcPts val="0"/>
              </a:spcBef>
              <a:spcAft>
                <a:spcPts val="0"/>
              </a:spcAft>
              <a:buClr>
                <a:schemeClr val="dk1"/>
              </a:buClr>
              <a:buSzPts val="1400"/>
              <a:buFont typeface="Times New Roman"/>
              <a:buNone/>
              <a:defRPr b="0" i="0" sz="1400" u="non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73"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51" name="Shape 151"/>
        <p:cNvGrpSpPr/>
        <p:nvPr/>
      </p:nvGrpSpPr>
      <p:grpSpPr>
        <a:xfrm>
          <a:off x="0" y="0"/>
          <a:ext cx="0" cy="0"/>
          <a:chOff x="0" y="0"/>
          <a:chExt cx="0" cy="0"/>
        </a:xfrm>
      </p:grpSpPr>
      <p:sp>
        <p:nvSpPr>
          <p:cNvPr id="152" name="Google Shape;152;p183"/>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55600" lvl="5" marL="27432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6pPr>
            <a:lvl7pPr indent="-355600" lvl="6" marL="32004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7pPr>
            <a:lvl8pPr indent="-355600" lvl="7" marL="3657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8pPr>
            <a:lvl9pPr indent="-355600" lvl="8" marL="4114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9pPr>
          </a:lstStyle>
          <a:p/>
        </p:txBody>
      </p:sp>
      <p:sp>
        <p:nvSpPr>
          <p:cNvPr id="153" name="Google Shape;153;p1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SzPts val="1400"/>
              <a:buNone/>
              <a:defRPr b="0" i="0" sz="2400" u="non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9pPr>
          </a:lstStyle>
          <a:p/>
        </p:txBody>
      </p:sp>
      <p:sp>
        <p:nvSpPr>
          <p:cNvPr id="154" name="Google Shape;154;p1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SzPts val="1400"/>
              <a:buNone/>
              <a:defRPr b="0" i="0" sz="2400" u="non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9pPr>
          </a:lstStyle>
          <a:p/>
        </p:txBody>
      </p:sp>
      <p:sp>
        <p:nvSpPr>
          <p:cNvPr id="155" name="Google Shape;155;p1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chemeClr val="dk1"/>
              </a:buClr>
              <a:buSzPts val="1400"/>
              <a:buFont typeface="Times New Roman"/>
              <a:buNone/>
              <a:defRPr b="0" i="0" sz="1400" u="none">
                <a:solidFill>
                  <a:schemeClr val="dk1"/>
                </a:solidFill>
                <a:latin typeface="Times New Roman"/>
                <a:ea typeface="Times New Roman"/>
                <a:cs typeface="Times New Roman"/>
                <a:sym typeface="Times New Roman"/>
              </a:defRPr>
            </a:lvl1pPr>
            <a:lvl2pPr indent="0" lvl="1" marL="0" marR="0" rtl="0" algn="r">
              <a:lnSpc>
                <a:spcPct val="100000"/>
              </a:lnSpc>
              <a:spcBef>
                <a:spcPts val="0"/>
              </a:spcBef>
              <a:spcAft>
                <a:spcPts val="0"/>
              </a:spcAft>
              <a:buClr>
                <a:schemeClr val="dk1"/>
              </a:buClr>
              <a:buSzPts val="1400"/>
              <a:buFont typeface="Times New Roman"/>
              <a:buNone/>
              <a:defRPr b="0" i="0" sz="1400" u="none">
                <a:solidFill>
                  <a:schemeClr val="dk1"/>
                </a:solidFill>
                <a:latin typeface="Times New Roman"/>
                <a:ea typeface="Times New Roman"/>
                <a:cs typeface="Times New Roman"/>
                <a:sym typeface="Times New Roman"/>
              </a:defRPr>
            </a:lvl2pPr>
            <a:lvl3pPr indent="0" lvl="2" marL="0" marR="0" rtl="0" algn="r">
              <a:lnSpc>
                <a:spcPct val="100000"/>
              </a:lnSpc>
              <a:spcBef>
                <a:spcPts val="0"/>
              </a:spcBef>
              <a:spcAft>
                <a:spcPts val="0"/>
              </a:spcAft>
              <a:buClr>
                <a:schemeClr val="dk1"/>
              </a:buClr>
              <a:buSzPts val="1400"/>
              <a:buFont typeface="Times New Roman"/>
              <a:buNone/>
              <a:defRPr b="0" i="0" sz="1400" u="none">
                <a:solidFill>
                  <a:schemeClr val="dk1"/>
                </a:solidFill>
                <a:latin typeface="Times New Roman"/>
                <a:ea typeface="Times New Roman"/>
                <a:cs typeface="Times New Roman"/>
                <a:sym typeface="Times New Roman"/>
              </a:defRPr>
            </a:lvl3pPr>
            <a:lvl4pPr indent="0" lvl="3" marL="0" marR="0" rtl="0" algn="r">
              <a:lnSpc>
                <a:spcPct val="100000"/>
              </a:lnSpc>
              <a:spcBef>
                <a:spcPts val="0"/>
              </a:spcBef>
              <a:spcAft>
                <a:spcPts val="0"/>
              </a:spcAft>
              <a:buClr>
                <a:schemeClr val="dk1"/>
              </a:buClr>
              <a:buSzPts val="1400"/>
              <a:buFont typeface="Times New Roman"/>
              <a:buNone/>
              <a:defRPr b="0" i="0" sz="1400" u="none">
                <a:solidFill>
                  <a:schemeClr val="dk1"/>
                </a:solidFill>
                <a:latin typeface="Times New Roman"/>
                <a:ea typeface="Times New Roman"/>
                <a:cs typeface="Times New Roman"/>
                <a:sym typeface="Times New Roman"/>
              </a:defRPr>
            </a:lvl4pPr>
            <a:lvl5pPr indent="0" lvl="4" marL="0" marR="0" rtl="0" algn="r">
              <a:lnSpc>
                <a:spcPct val="100000"/>
              </a:lnSpc>
              <a:spcBef>
                <a:spcPts val="0"/>
              </a:spcBef>
              <a:spcAft>
                <a:spcPts val="0"/>
              </a:spcAft>
              <a:buClr>
                <a:schemeClr val="dk1"/>
              </a:buClr>
              <a:buSzPts val="1400"/>
              <a:buFont typeface="Times New Roman"/>
              <a:buNone/>
              <a:defRPr b="0" i="0" sz="1400" u="none">
                <a:solidFill>
                  <a:schemeClr val="dk1"/>
                </a:solidFill>
                <a:latin typeface="Times New Roman"/>
                <a:ea typeface="Times New Roman"/>
                <a:cs typeface="Times New Roman"/>
                <a:sym typeface="Times New Roman"/>
              </a:defRPr>
            </a:lvl5pPr>
            <a:lvl6pPr indent="0" lvl="5" marL="0" marR="0" rtl="0" algn="r">
              <a:lnSpc>
                <a:spcPct val="100000"/>
              </a:lnSpc>
              <a:spcBef>
                <a:spcPts val="0"/>
              </a:spcBef>
              <a:spcAft>
                <a:spcPts val="0"/>
              </a:spcAft>
              <a:buClr>
                <a:schemeClr val="dk1"/>
              </a:buClr>
              <a:buSzPts val="1400"/>
              <a:buFont typeface="Times New Roman"/>
              <a:buNone/>
              <a:defRPr b="0" i="0" sz="1400" u="none">
                <a:solidFill>
                  <a:schemeClr val="dk1"/>
                </a:solidFill>
                <a:latin typeface="Times New Roman"/>
                <a:ea typeface="Times New Roman"/>
                <a:cs typeface="Times New Roman"/>
                <a:sym typeface="Times New Roman"/>
              </a:defRPr>
            </a:lvl6pPr>
            <a:lvl7pPr indent="0" lvl="6" marL="0" marR="0" rtl="0" algn="r">
              <a:lnSpc>
                <a:spcPct val="100000"/>
              </a:lnSpc>
              <a:spcBef>
                <a:spcPts val="0"/>
              </a:spcBef>
              <a:spcAft>
                <a:spcPts val="0"/>
              </a:spcAft>
              <a:buClr>
                <a:schemeClr val="dk1"/>
              </a:buClr>
              <a:buSzPts val="1400"/>
              <a:buFont typeface="Times New Roman"/>
              <a:buNone/>
              <a:defRPr b="0" i="0" sz="1400" u="none">
                <a:solidFill>
                  <a:schemeClr val="dk1"/>
                </a:solidFill>
                <a:latin typeface="Times New Roman"/>
                <a:ea typeface="Times New Roman"/>
                <a:cs typeface="Times New Roman"/>
                <a:sym typeface="Times New Roman"/>
              </a:defRPr>
            </a:lvl7pPr>
            <a:lvl8pPr indent="0" lvl="7" marL="0" marR="0" rtl="0" algn="r">
              <a:lnSpc>
                <a:spcPct val="100000"/>
              </a:lnSpc>
              <a:spcBef>
                <a:spcPts val="0"/>
              </a:spcBef>
              <a:spcAft>
                <a:spcPts val="0"/>
              </a:spcAft>
              <a:buClr>
                <a:schemeClr val="dk1"/>
              </a:buClr>
              <a:buSzPts val="1400"/>
              <a:buFont typeface="Times New Roman"/>
              <a:buNone/>
              <a:defRPr b="0" i="0" sz="1400" u="none">
                <a:solidFill>
                  <a:schemeClr val="dk1"/>
                </a:solidFill>
                <a:latin typeface="Times New Roman"/>
                <a:ea typeface="Times New Roman"/>
                <a:cs typeface="Times New Roman"/>
                <a:sym typeface="Times New Roman"/>
              </a:defRPr>
            </a:lvl8pPr>
            <a:lvl9pPr indent="0" lvl="8" marL="0" marR="0" rtl="0" algn="r">
              <a:lnSpc>
                <a:spcPct val="100000"/>
              </a:lnSpc>
              <a:spcBef>
                <a:spcPts val="0"/>
              </a:spcBef>
              <a:spcAft>
                <a:spcPts val="0"/>
              </a:spcAft>
              <a:buClr>
                <a:schemeClr val="dk1"/>
              </a:buClr>
              <a:buSzPts val="1400"/>
              <a:buFont typeface="Times New Roman"/>
              <a:buNone/>
              <a:defRPr b="0" i="0" sz="1400" u="non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75"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63" name="Shape 163"/>
        <p:cNvGrpSpPr/>
        <p:nvPr/>
      </p:nvGrpSpPr>
      <p:grpSpPr>
        <a:xfrm>
          <a:off x="0" y="0"/>
          <a:ext cx="0" cy="0"/>
          <a:chOff x="0" y="0"/>
          <a:chExt cx="0" cy="0"/>
        </a:xfrm>
      </p:grpSpPr>
      <p:sp>
        <p:nvSpPr>
          <p:cNvPr id="164" name="Google Shape;164;p18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55600" lvl="5" marL="27432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6pPr>
            <a:lvl7pPr indent="-355600" lvl="6" marL="32004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7pPr>
            <a:lvl8pPr indent="-355600" lvl="7" marL="3657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8pPr>
            <a:lvl9pPr indent="-355600" lvl="8" marL="4114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9pPr>
          </a:lstStyle>
          <a:p/>
        </p:txBody>
      </p:sp>
      <p:sp>
        <p:nvSpPr>
          <p:cNvPr id="165" name="Google Shape;165;p18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SzPts val="1400"/>
              <a:buNone/>
              <a:defRPr b="0" i="0" sz="2400" u="non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9pPr>
          </a:lstStyle>
          <a:p/>
        </p:txBody>
      </p:sp>
      <p:sp>
        <p:nvSpPr>
          <p:cNvPr id="166" name="Google Shape;166;p18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SzPts val="1400"/>
              <a:buNone/>
              <a:defRPr b="0" i="0" sz="2400" u="non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9pPr>
          </a:lstStyle>
          <a:p/>
        </p:txBody>
      </p:sp>
      <p:sp>
        <p:nvSpPr>
          <p:cNvPr id="167" name="Google Shape;167;p18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chemeClr val="dk1"/>
              </a:buClr>
              <a:buSzPts val="1400"/>
              <a:buFont typeface="Times New Roman"/>
              <a:buNone/>
              <a:defRPr b="0" i="0" sz="1400" u="none">
                <a:solidFill>
                  <a:schemeClr val="dk1"/>
                </a:solidFill>
                <a:latin typeface="Times New Roman"/>
                <a:ea typeface="Times New Roman"/>
                <a:cs typeface="Times New Roman"/>
                <a:sym typeface="Times New Roman"/>
              </a:defRPr>
            </a:lvl1pPr>
            <a:lvl2pPr indent="0" lvl="1" marL="0" marR="0" rtl="0" algn="r">
              <a:lnSpc>
                <a:spcPct val="100000"/>
              </a:lnSpc>
              <a:spcBef>
                <a:spcPts val="0"/>
              </a:spcBef>
              <a:spcAft>
                <a:spcPts val="0"/>
              </a:spcAft>
              <a:buClr>
                <a:schemeClr val="dk1"/>
              </a:buClr>
              <a:buSzPts val="1400"/>
              <a:buFont typeface="Times New Roman"/>
              <a:buNone/>
              <a:defRPr b="0" i="0" sz="1400" u="none">
                <a:solidFill>
                  <a:schemeClr val="dk1"/>
                </a:solidFill>
                <a:latin typeface="Times New Roman"/>
                <a:ea typeface="Times New Roman"/>
                <a:cs typeface="Times New Roman"/>
                <a:sym typeface="Times New Roman"/>
              </a:defRPr>
            </a:lvl2pPr>
            <a:lvl3pPr indent="0" lvl="2" marL="0" marR="0" rtl="0" algn="r">
              <a:lnSpc>
                <a:spcPct val="100000"/>
              </a:lnSpc>
              <a:spcBef>
                <a:spcPts val="0"/>
              </a:spcBef>
              <a:spcAft>
                <a:spcPts val="0"/>
              </a:spcAft>
              <a:buClr>
                <a:schemeClr val="dk1"/>
              </a:buClr>
              <a:buSzPts val="1400"/>
              <a:buFont typeface="Times New Roman"/>
              <a:buNone/>
              <a:defRPr b="0" i="0" sz="1400" u="none">
                <a:solidFill>
                  <a:schemeClr val="dk1"/>
                </a:solidFill>
                <a:latin typeface="Times New Roman"/>
                <a:ea typeface="Times New Roman"/>
                <a:cs typeface="Times New Roman"/>
                <a:sym typeface="Times New Roman"/>
              </a:defRPr>
            </a:lvl3pPr>
            <a:lvl4pPr indent="0" lvl="3" marL="0" marR="0" rtl="0" algn="r">
              <a:lnSpc>
                <a:spcPct val="100000"/>
              </a:lnSpc>
              <a:spcBef>
                <a:spcPts val="0"/>
              </a:spcBef>
              <a:spcAft>
                <a:spcPts val="0"/>
              </a:spcAft>
              <a:buClr>
                <a:schemeClr val="dk1"/>
              </a:buClr>
              <a:buSzPts val="1400"/>
              <a:buFont typeface="Times New Roman"/>
              <a:buNone/>
              <a:defRPr b="0" i="0" sz="1400" u="none">
                <a:solidFill>
                  <a:schemeClr val="dk1"/>
                </a:solidFill>
                <a:latin typeface="Times New Roman"/>
                <a:ea typeface="Times New Roman"/>
                <a:cs typeface="Times New Roman"/>
                <a:sym typeface="Times New Roman"/>
              </a:defRPr>
            </a:lvl4pPr>
            <a:lvl5pPr indent="0" lvl="4" marL="0" marR="0" rtl="0" algn="r">
              <a:lnSpc>
                <a:spcPct val="100000"/>
              </a:lnSpc>
              <a:spcBef>
                <a:spcPts val="0"/>
              </a:spcBef>
              <a:spcAft>
                <a:spcPts val="0"/>
              </a:spcAft>
              <a:buClr>
                <a:schemeClr val="dk1"/>
              </a:buClr>
              <a:buSzPts val="1400"/>
              <a:buFont typeface="Times New Roman"/>
              <a:buNone/>
              <a:defRPr b="0" i="0" sz="1400" u="none">
                <a:solidFill>
                  <a:schemeClr val="dk1"/>
                </a:solidFill>
                <a:latin typeface="Times New Roman"/>
                <a:ea typeface="Times New Roman"/>
                <a:cs typeface="Times New Roman"/>
                <a:sym typeface="Times New Roman"/>
              </a:defRPr>
            </a:lvl5pPr>
            <a:lvl6pPr indent="0" lvl="5" marL="0" marR="0" rtl="0" algn="r">
              <a:lnSpc>
                <a:spcPct val="100000"/>
              </a:lnSpc>
              <a:spcBef>
                <a:spcPts val="0"/>
              </a:spcBef>
              <a:spcAft>
                <a:spcPts val="0"/>
              </a:spcAft>
              <a:buClr>
                <a:schemeClr val="dk1"/>
              </a:buClr>
              <a:buSzPts val="1400"/>
              <a:buFont typeface="Times New Roman"/>
              <a:buNone/>
              <a:defRPr b="0" i="0" sz="1400" u="none">
                <a:solidFill>
                  <a:schemeClr val="dk1"/>
                </a:solidFill>
                <a:latin typeface="Times New Roman"/>
                <a:ea typeface="Times New Roman"/>
                <a:cs typeface="Times New Roman"/>
                <a:sym typeface="Times New Roman"/>
              </a:defRPr>
            </a:lvl6pPr>
            <a:lvl7pPr indent="0" lvl="6" marL="0" marR="0" rtl="0" algn="r">
              <a:lnSpc>
                <a:spcPct val="100000"/>
              </a:lnSpc>
              <a:spcBef>
                <a:spcPts val="0"/>
              </a:spcBef>
              <a:spcAft>
                <a:spcPts val="0"/>
              </a:spcAft>
              <a:buClr>
                <a:schemeClr val="dk1"/>
              </a:buClr>
              <a:buSzPts val="1400"/>
              <a:buFont typeface="Times New Roman"/>
              <a:buNone/>
              <a:defRPr b="0" i="0" sz="1400" u="none">
                <a:solidFill>
                  <a:schemeClr val="dk1"/>
                </a:solidFill>
                <a:latin typeface="Times New Roman"/>
                <a:ea typeface="Times New Roman"/>
                <a:cs typeface="Times New Roman"/>
                <a:sym typeface="Times New Roman"/>
              </a:defRPr>
            </a:lvl7pPr>
            <a:lvl8pPr indent="0" lvl="7" marL="0" marR="0" rtl="0" algn="r">
              <a:lnSpc>
                <a:spcPct val="100000"/>
              </a:lnSpc>
              <a:spcBef>
                <a:spcPts val="0"/>
              </a:spcBef>
              <a:spcAft>
                <a:spcPts val="0"/>
              </a:spcAft>
              <a:buClr>
                <a:schemeClr val="dk1"/>
              </a:buClr>
              <a:buSzPts val="1400"/>
              <a:buFont typeface="Times New Roman"/>
              <a:buNone/>
              <a:defRPr b="0" i="0" sz="1400" u="none">
                <a:solidFill>
                  <a:schemeClr val="dk1"/>
                </a:solidFill>
                <a:latin typeface="Times New Roman"/>
                <a:ea typeface="Times New Roman"/>
                <a:cs typeface="Times New Roman"/>
                <a:sym typeface="Times New Roman"/>
              </a:defRPr>
            </a:lvl8pPr>
            <a:lvl9pPr indent="0" lvl="8" marL="0" marR="0" rtl="0" algn="r">
              <a:lnSpc>
                <a:spcPct val="100000"/>
              </a:lnSpc>
              <a:spcBef>
                <a:spcPts val="0"/>
              </a:spcBef>
              <a:spcAft>
                <a:spcPts val="0"/>
              </a:spcAft>
              <a:buClr>
                <a:schemeClr val="dk1"/>
              </a:buClr>
              <a:buSzPts val="1400"/>
              <a:buFont typeface="Times New Roman"/>
              <a:buNone/>
              <a:defRPr b="0" i="0" sz="1400" u="non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77"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74" name="Shape 174"/>
        <p:cNvGrpSpPr/>
        <p:nvPr/>
      </p:nvGrpSpPr>
      <p:grpSpPr>
        <a:xfrm>
          <a:off x="0" y="0"/>
          <a:ext cx="0" cy="0"/>
          <a:chOff x="0" y="0"/>
          <a:chExt cx="0" cy="0"/>
        </a:xfrm>
      </p:grpSpPr>
      <p:sp>
        <p:nvSpPr>
          <p:cNvPr id="175" name="Google Shape;175;p187"/>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55600" lvl="5" marL="27432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6pPr>
            <a:lvl7pPr indent="-355600" lvl="6" marL="32004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7pPr>
            <a:lvl8pPr indent="-355600" lvl="7" marL="3657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8pPr>
            <a:lvl9pPr indent="-355600" lvl="8" marL="4114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9pPr>
          </a:lstStyle>
          <a:p/>
        </p:txBody>
      </p:sp>
      <p:sp>
        <p:nvSpPr>
          <p:cNvPr id="176" name="Google Shape;176;p18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SzPts val="1400"/>
              <a:buNone/>
              <a:defRPr b="0" i="0" sz="2400" u="non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9pPr>
          </a:lstStyle>
          <a:p/>
        </p:txBody>
      </p:sp>
      <p:sp>
        <p:nvSpPr>
          <p:cNvPr id="177" name="Google Shape;177;p18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SzPts val="1400"/>
              <a:buNone/>
              <a:defRPr b="0" i="0" sz="2400" u="non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9pPr>
          </a:lstStyle>
          <a:p/>
        </p:txBody>
      </p:sp>
      <p:sp>
        <p:nvSpPr>
          <p:cNvPr id="178" name="Google Shape;178;p18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chemeClr val="dk1"/>
              </a:buClr>
              <a:buSzPts val="1400"/>
              <a:buFont typeface="Times New Roman"/>
              <a:buNone/>
              <a:defRPr b="0" i="0" sz="1400" u="none">
                <a:solidFill>
                  <a:schemeClr val="dk1"/>
                </a:solidFill>
                <a:latin typeface="Times New Roman"/>
                <a:ea typeface="Times New Roman"/>
                <a:cs typeface="Times New Roman"/>
                <a:sym typeface="Times New Roman"/>
              </a:defRPr>
            </a:lvl1pPr>
            <a:lvl2pPr indent="0" lvl="1" marL="0" marR="0" rtl="0" algn="r">
              <a:lnSpc>
                <a:spcPct val="100000"/>
              </a:lnSpc>
              <a:spcBef>
                <a:spcPts val="0"/>
              </a:spcBef>
              <a:spcAft>
                <a:spcPts val="0"/>
              </a:spcAft>
              <a:buClr>
                <a:schemeClr val="dk1"/>
              </a:buClr>
              <a:buSzPts val="1400"/>
              <a:buFont typeface="Times New Roman"/>
              <a:buNone/>
              <a:defRPr b="0" i="0" sz="1400" u="none">
                <a:solidFill>
                  <a:schemeClr val="dk1"/>
                </a:solidFill>
                <a:latin typeface="Times New Roman"/>
                <a:ea typeface="Times New Roman"/>
                <a:cs typeface="Times New Roman"/>
                <a:sym typeface="Times New Roman"/>
              </a:defRPr>
            </a:lvl2pPr>
            <a:lvl3pPr indent="0" lvl="2" marL="0" marR="0" rtl="0" algn="r">
              <a:lnSpc>
                <a:spcPct val="100000"/>
              </a:lnSpc>
              <a:spcBef>
                <a:spcPts val="0"/>
              </a:spcBef>
              <a:spcAft>
                <a:spcPts val="0"/>
              </a:spcAft>
              <a:buClr>
                <a:schemeClr val="dk1"/>
              </a:buClr>
              <a:buSzPts val="1400"/>
              <a:buFont typeface="Times New Roman"/>
              <a:buNone/>
              <a:defRPr b="0" i="0" sz="1400" u="none">
                <a:solidFill>
                  <a:schemeClr val="dk1"/>
                </a:solidFill>
                <a:latin typeface="Times New Roman"/>
                <a:ea typeface="Times New Roman"/>
                <a:cs typeface="Times New Roman"/>
                <a:sym typeface="Times New Roman"/>
              </a:defRPr>
            </a:lvl3pPr>
            <a:lvl4pPr indent="0" lvl="3" marL="0" marR="0" rtl="0" algn="r">
              <a:lnSpc>
                <a:spcPct val="100000"/>
              </a:lnSpc>
              <a:spcBef>
                <a:spcPts val="0"/>
              </a:spcBef>
              <a:spcAft>
                <a:spcPts val="0"/>
              </a:spcAft>
              <a:buClr>
                <a:schemeClr val="dk1"/>
              </a:buClr>
              <a:buSzPts val="1400"/>
              <a:buFont typeface="Times New Roman"/>
              <a:buNone/>
              <a:defRPr b="0" i="0" sz="1400" u="none">
                <a:solidFill>
                  <a:schemeClr val="dk1"/>
                </a:solidFill>
                <a:latin typeface="Times New Roman"/>
                <a:ea typeface="Times New Roman"/>
                <a:cs typeface="Times New Roman"/>
                <a:sym typeface="Times New Roman"/>
              </a:defRPr>
            </a:lvl4pPr>
            <a:lvl5pPr indent="0" lvl="4" marL="0" marR="0" rtl="0" algn="r">
              <a:lnSpc>
                <a:spcPct val="100000"/>
              </a:lnSpc>
              <a:spcBef>
                <a:spcPts val="0"/>
              </a:spcBef>
              <a:spcAft>
                <a:spcPts val="0"/>
              </a:spcAft>
              <a:buClr>
                <a:schemeClr val="dk1"/>
              </a:buClr>
              <a:buSzPts val="1400"/>
              <a:buFont typeface="Times New Roman"/>
              <a:buNone/>
              <a:defRPr b="0" i="0" sz="1400" u="none">
                <a:solidFill>
                  <a:schemeClr val="dk1"/>
                </a:solidFill>
                <a:latin typeface="Times New Roman"/>
                <a:ea typeface="Times New Roman"/>
                <a:cs typeface="Times New Roman"/>
                <a:sym typeface="Times New Roman"/>
              </a:defRPr>
            </a:lvl5pPr>
            <a:lvl6pPr indent="0" lvl="5" marL="0" marR="0" rtl="0" algn="r">
              <a:lnSpc>
                <a:spcPct val="100000"/>
              </a:lnSpc>
              <a:spcBef>
                <a:spcPts val="0"/>
              </a:spcBef>
              <a:spcAft>
                <a:spcPts val="0"/>
              </a:spcAft>
              <a:buClr>
                <a:schemeClr val="dk1"/>
              </a:buClr>
              <a:buSzPts val="1400"/>
              <a:buFont typeface="Times New Roman"/>
              <a:buNone/>
              <a:defRPr b="0" i="0" sz="1400" u="none">
                <a:solidFill>
                  <a:schemeClr val="dk1"/>
                </a:solidFill>
                <a:latin typeface="Times New Roman"/>
                <a:ea typeface="Times New Roman"/>
                <a:cs typeface="Times New Roman"/>
                <a:sym typeface="Times New Roman"/>
              </a:defRPr>
            </a:lvl6pPr>
            <a:lvl7pPr indent="0" lvl="6" marL="0" marR="0" rtl="0" algn="r">
              <a:lnSpc>
                <a:spcPct val="100000"/>
              </a:lnSpc>
              <a:spcBef>
                <a:spcPts val="0"/>
              </a:spcBef>
              <a:spcAft>
                <a:spcPts val="0"/>
              </a:spcAft>
              <a:buClr>
                <a:schemeClr val="dk1"/>
              </a:buClr>
              <a:buSzPts val="1400"/>
              <a:buFont typeface="Times New Roman"/>
              <a:buNone/>
              <a:defRPr b="0" i="0" sz="1400" u="none">
                <a:solidFill>
                  <a:schemeClr val="dk1"/>
                </a:solidFill>
                <a:latin typeface="Times New Roman"/>
                <a:ea typeface="Times New Roman"/>
                <a:cs typeface="Times New Roman"/>
                <a:sym typeface="Times New Roman"/>
              </a:defRPr>
            </a:lvl7pPr>
            <a:lvl8pPr indent="0" lvl="7" marL="0" marR="0" rtl="0" algn="r">
              <a:lnSpc>
                <a:spcPct val="100000"/>
              </a:lnSpc>
              <a:spcBef>
                <a:spcPts val="0"/>
              </a:spcBef>
              <a:spcAft>
                <a:spcPts val="0"/>
              </a:spcAft>
              <a:buClr>
                <a:schemeClr val="dk1"/>
              </a:buClr>
              <a:buSzPts val="1400"/>
              <a:buFont typeface="Times New Roman"/>
              <a:buNone/>
              <a:defRPr b="0" i="0" sz="1400" u="none">
                <a:solidFill>
                  <a:schemeClr val="dk1"/>
                </a:solidFill>
                <a:latin typeface="Times New Roman"/>
                <a:ea typeface="Times New Roman"/>
                <a:cs typeface="Times New Roman"/>
                <a:sym typeface="Times New Roman"/>
              </a:defRPr>
            </a:lvl8pPr>
            <a:lvl9pPr indent="0" lvl="8" marL="0" marR="0" rtl="0" algn="r">
              <a:lnSpc>
                <a:spcPct val="100000"/>
              </a:lnSpc>
              <a:spcBef>
                <a:spcPts val="0"/>
              </a:spcBef>
              <a:spcAft>
                <a:spcPts val="0"/>
              </a:spcAft>
              <a:buClr>
                <a:schemeClr val="dk1"/>
              </a:buClr>
              <a:buSzPts val="1400"/>
              <a:buFont typeface="Times New Roman"/>
              <a:buNone/>
              <a:defRPr b="0" i="0" sz="1400" u="non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7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85" name="Shape 185"/>
        <p:cNvGrpSpPr/>
        <p:nvPr/>
      </p:nvGrpSpPr>
      <p:grpSpPr>
        <a:xfrm>
          <a:off x="0" y="0"/>
          <a:ext cx="0" cy="0"/>
          <a:chOff x="0" y="0"/>
          <a:chExt cx="0" cy="0"/>
        </a:xfrm>
      </p:grpSpPr>
      <p:sp>
        <p:nvSpPr>
          <p:cNvPr id="186" name="Google Shape;186;p189"/>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55600" lvl="5" marL="27432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6pPr>
            <a:lvl7pPr indent="-355600" lvl="6" marL="32004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7pPr>
            <a:lvl8pPr indent="-355600" lvl="7" marL="3657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8pPr>
            <a:lvl9pPr indent="-355600" lvl="8" marL="4114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9pPr>
          </a:lstStyle>
          <a:p/>
        </p:txBody>
      </p:sp>
      <p:sp>
        <p:nvSpPr>
          <p:cNvPr id="187" name="Google Shape;187;p18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SzPts val="1400"/>
              <a:buNone/>
              <a:defRPr b="0" i="0" sz="1400" u="non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9pPr>
          </a:lstStyle>
          <a:p/>
        </p:txBody>
      </p:sp>
      <p:sp>
        <p:nvSpPr>
          <p:cNvPr id="188" name="Google Shape;188;p18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SzPts val="1400"/>
              <a:buNone/>
              <a:defRPr b="0" i="0" sz="2400" u="non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9pPr>
          </a:lstStyle>
          <a:p/>
        </p:txBody>
      </p:sp>
      <p:sp>
        <p:nvSpPr>
          <p:cNvPr id="189" name="Google Shape;189;p18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chemeClr val="dk1"/>
              </a:buClr>
              <a:buSzPts val="1400"/>
              <a:buFont typeface="Times New Roman"/>
              <a:buNone/>
              <a:defRPr b="0" i="0" sz="1400" u="none">
                <a:solidFill>
                  <a:schemeClr val="dk1"/>
                </a:solidFill>
                <a:latin typeface="Times New Roman"/>
                <a:ea typeface="Times New Roman"/>
                <a:cs typeface="Times New Roman"/>
                <a:sym typeface="Times New Roman"/>
              </a:defRPr>
            </a:lvl1pPr>
            <a:lvl2pPr indent="0" lvl="1" marL="0" marR="0" rtl="0" algn="r">
              <a:lnSpc>
                <a:spcPct val="100000"/>
              </a:lnSpc>
              <a:spcBef>
                <a:spcPts val="0"/>
              </a:spcBef>
              <a:spcAft>
                <a:spcPts val="0"/>
              </a:spcAft>
              <a:buClr>
                <a:schemeClr val="dk1"/>
              </a:buClr>
              <a:buSzPts val="1400"/>
              <a:buFont typeface="Times New Roman"/>
              <a:buNone/>
              <a:defRPr b="0" i="0" sz="1400" u="none">
                <a:solidFill>
                  <a:schemeClr val="dk1"/>
                </a:solidFill>
                <a:latin typeface="Times New Roman"/>
                <a:ea typeface="Times New Roman"/>
                <a:cs typeface="Times New Roman"/>
                <a:sym typeface="Times New Roman"/>
              </a:defRPr>
            </a:lvl2pPr>
            <a:lvl3pPr indent="0" lvl="2" marL="0" marR="0" rtl="0" algn="r">
              <a:lnSpc>
                <a:spcPct val="100000"/>
              </a:lnSpc>
              <a:spcBef>
                <a:spcPts val="0"/>
              </a:spcBef>
              <a:spcAft>
                <a:spcPts val="0"/>
              </a:spcAft>
              <a:buClr>
                <a:schemeClr val="dk1"/>
              </a:buClr>
              <a:buSzPts val="1400"/>
              <a:buFont typeface="Times New Roman"/>
              <a:buNone/>
              <a:defRPr b="0" i="0" sz="1400" u="none">
                <a:solidFill>
                  <a:schemeClr val="dk1"/>
                </a:solidFill>
                <a:latin typeface="Times New Roman"/>
                <a:ea typeface="Times New Roman"/>
                <a:cs typeface="Times New Roman"/>
                <a:sym typeface="Times New Roman"/>
              </a:defRPr>
            </a:lvl3pPr>
            <a:lvl4pPr indent="0" lvl="3" marL="0" marR="0" rtl="0" algn="r">
              <a:lnSpc>
                <a:spcPct val="100000"/>
              </a:lnSpc>
              <a:spcBef>
                <a:spcPts val="0"/>
              </a:spcBef>
              <a:spcAft>
                <a:spcPts val="0"/>
              </a:spcAft>
              <a:buClr>
                <a:schemeClr val="dk1"/>
              </a:buClr>
              <a:buSzPts val="1400"/>
              <a:buFont typeface="Times New Roman"/>
              <a:buNone/>
              <a:defRPr b="0" i="0" sz="1400" u="none">
                <a:solidFill>
                  <a:schemeClr val="dk1"/>
                </a:solidFill>
                <a:latin typeface="Times New Roman"/>
                <a:ea typeface="Times New Roman"/>
                <a:cs typeface="Times New Roman"/>
                <a:sym typeface="Times New Roman"/>
              </a:defRPr>
            </a:lvl4pPr>
            <a:lvl5pPr indent="0" lvl="4" marL="0" marR="0" rtl="0" algn="r">
              <a:lnSpc>
                <a:spcPct val="100000"/>
              </a:lnSpc>
              <a:spcBef>
                <a:spcPts val="0"/>
              </a:spcBef>
              <a:spcAft>
                <a:spcPts val="0"/>
              </a:spcAft>
              <a:buClr>
                <a:schemeClr val="dk1"/>
              </a:buClr>
              <a:buSzPts val="1400"/>
              <a:buFont typeface="Times New Roman"/>
              <a:buNone/>
              <a:defRPr b="0" i="0" sz="1400" u="none">
                <a:solidFill>
                  <a:schemeClr val="dk1"/>
                </a:solidFill>
                <a:latin typeface="Times New Roman"/>
                <a:ea typeface="Times New Roman"/>
                <a:cs typeface="Times New Roman"/>
                <a:sym typeface="Times New Roman"/>
              </a:defRPr>
            </a:lvl5pPr>
            <a:lvl6pPr indent="0" lvl="5" marL="0" marR="0" rtl="0" algn="r">
              <a:lnSpc>
                <a:spcPct val="100000"/>
              </a:lnSpc>
              <a:spcBef>
                <a:spcPts val="0"/>
              </a:spcBef>
              <a:spcAft>
                <a:spcPts val="0"/>
              </a:spcAft>
              <a:buClr>
                <a:schemeClr val="dk1"/>
              </a:buClr>
              <a:buSzPts val="1400"/>
              <a:buFont typeface="Times New Roman"/>
              <a:buNone/>
              <a:defRPr b="0" i="0" sz="1400" u="none">
                <a:solidFill>
                  <a:schemeClr val="dk1"/>
                </a:solidFill>
                <a:latin typeface="Times New Roman"/>
                <a:ea typeface="Times New Roman"/>
                <a:cs typeface="Times New Roman"/>
                <a:sym typeface="Times New Roman"/>
              </a:defRPr>
            </a:lvl6pPr>
            <a:lvl7pPr indent="0" lvl="6" marL="0" marR="0" rtl="0" algn="r">
              <a:lnSpc>
                <a:spcPct val="100000"/>
              </a:lnSpc>
              <a:spcBef>
                <a:spcPts val="0"/>
              </a:spcBef>
              <a:spcAft>
                <a:spcPts val="0"/>
              </a:spcAft>
              <a:buClr>
                <a:schemeClr val="dk1"/>
              </a:buClr>
              <a:buSzPts val="1400"/>
              <a:buFont typeface="Times New Roman"/>
              <a:buNone/>
              <a:defRPr b="0" i="0" sz="1400" u="none">
                <a:solidFill>
                  <a:schemeClr val="dk1"/>
                </a:solidFill>
                <a:latin typeface="Times New Roman"/>
                <a:ea typeface="Times New Roman"/>
                <a:cs typeface="Times New Roman"/>
                <a:sym typeface="Times New Roman"/>
              </a:defRPr>
            </a:lvl7pPr>
            <a:lvl8pPr indent="0" lvl="7" marL="0" marR="0" rtl="0" algn="r">
              <a:lnSpc>
                <a:spcPct val="100000"/>
              </a:lnSpc>
              <a:spcBef>
                <a:spcPts val="0"/>
              </a:spcBef>
              <a:spcAft>
                <a:spcPts val="0"/>
              </a:spcAft>
              <a:buClr>
                <a:schemeClr val="dk1"/>
              </a:buClr>
              <a:buSzPts val="1400"/>
              <a:buFont typeface="Times New Roman"/>
              <a:buNone/>
              <a:defRPr b="0" i="0" sz="1400" u="none">
                <a:solidFill>
                  <a:schemeClr val="dk1"/>
                </a:solidFill>
                <a:latin typeface="Times New Roman"/>
                <a:ea typeface="Times New Roman"/>
                <a:cs typeface="Times New Roman"/>
                <a:sym typeface="Times New Roman"/>
              </a:defRPr>
            </a:lvl8pPr>
            <a:lvl9pPr indent="0" lvl="8" marL="0" marR="0" rtl="0" algn="r">
              <a:lnSpc>
                <a:spcPct val="100000"/>
              </a:lnSpc>
              <a:spcBef>
                <a:spcPts val="0"/>
              </a:spcBef>
              <a:spcAft>
                <a:spcPts val="0"/>
              </a:spcAft>
              <a:buClr>
                <a:schemeClr val="dk1"/>
              </a:buClr>
              <a:buSzPts val="1400"/>
              <a:buFont typeface="Times New Roman"/>
              <a:buNone/>
              <a:defRPr b="0" i="0" sz="1400" u="non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81"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97" name="Shape 197"/>
        <p:cNvGrpSpPr/>
        <p:nvPr/>
      </p:nvGrpSpPr>
      <p:grpSpPr>
        <a:xfrm>
          <a:off x="0" y="0"/>
          <a:ext cx="0" cy="0"/>
          <a:chOff x="0" y="0"/>
          <a:chExt cx="0" cy="0"/>
        </a:xfrm>
      </p:grpSpPr>
      <p:sp>
        <p:nvSpPr>
          <p:cNvPr id="198" name="Google Shape;198;p19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55600" lvl="5" marL="27432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6pPr>
            <a:lvl7pPr indent="-355600" lvl="6" marL="32004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7pPr>
            <a:lvl8pPr indent="-355600" lvl="7" marL="3657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8pPr>
            <a:lvl9pPr indent="-355600" lvl="8" marL="4114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9pPr>
          </a:lstStyle>
          <a:p/>
        </p:txBody>
      </p:sp>
      <p:sp>
        <p:nvSpPr>
          <p:cNvPr id="199" name="Google Shape;199;p19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SzPts val="1400"/>
              <a:buNone/>
              <a:defRPr b="0" i="0" sz="1400" u="non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9pPr>
          </a:lstStyle>
          <a:p/>
        </p:txBody>
      </p:sp>
      <p:sp>
        <p:nvSpPr>
          <p:cNvPr id="200" name="Google Shape;200;p19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SzPts val="1400"/>
              <a:buNone/>
              <a:defRPr b="0" i="0" sz="2400" u="non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9pPr>
          </a:lstStyle>
          <a:p/>
        </p:txBody>
      </p:sp>
      <p:sp>
        <p:nvSpPr>
          <p:cNvPr id="201" name="Google Shape;201;p19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chemeClr val="dk1"/>
              </a:buClr>
              <a:buSzPts val="1400"/>
              <a:buFont typeface="Times New Roman"/>
              <a:buNone/>
              <a:defRPr b="0" i="0" sz="1400" u="none">
                <a:solidFill>
                  <a:schemeClr val="dk1"/>
                </a:solidFill>
                <a:latin typeface="Times New Roman"/>
                <a:ea typeface="Times New Roman"/>
                <a:cs typeface="Times New Roman"/>
                <a:sym typeface="Times New Roman"/>
              </a:defRPr>
            </a:lvl1pPr>
            <a:lvl2pPr indent="0" lvl="1" marL="0" marR="0" rtl="0" algn="r">
              <a:lnSpc>
                <a:spcPct val="100000"/>
              </a:lnSpc>
              <a:spcBef>
                <a:spcPts val="0"/>
              </a:spcBef>
              <a:spcAft>
                <a:spcPts val="0"/>
              </a:spcAft>
              <a:buClr>
                <a:schemeClr val="dk1"/>
              </a:buClr>
              <a:buSzPts val="1400"/>
              <a:buFont typeface="Times New Roman"/>
              <a:buNone/>
              <a:defRPr b="0" i="0" sz="1400" u="none">
                <a:solidFill>
                  <a:schemeClr val="dk1"/>
                </a:solidFill>
                <a:latin typeface="Times New Roman"/>
                <a:ea typeface="Times New Roman"/>
                <a:cs typeface="Times New Roman"/>
                <a:sym typeface="Times New Roman"/>
              </a:defRPr>
            </a:lvl2pPr>
            <a:lvl3pPr indent="0" lvl="2" marL="0" marR="0" rtl="0" algn="r">
              <a:lnSpc>
                <a:spcPct val="100000"/>
              </a:lnSpc>
              <a:spcBef>
                <a:spcPts val="0"/>
              </a:spcBef>
              <a:spcAft>
                <a:spcPts val="0"/>
              </a:spcAft>
              <a:buClr>
                <a:schemeClr val="dk1"/>
              </a:buClr>
              <a:buSzPts val="1400"/>
              <a:buFont typeface="Times New Roman"/>
              <a:buNone/>
              <a:defRPr b="0" i="0" sz="1400" u="none">
                <a:solidFill>
                  <a:schemeClr val="dk1"/>
                </a:solidFill>
                <a:latin typeface="Times New Roman"/>
                <a:ea typeface="Times New Roman"/>
                <a:cs typeface="Times New Roman"/>
                <a:sym typeface="Times New Roman"/>
              </a:defRPr>
            </a:lvl3pPr>
            <a:lvl4pPr indent="0" lvl="3" marL="0" marR="0" rtl="0" algn="r">
              <a:lnSpc>
                <a:spcPct val="100000"/>
              </a:lnSpc>
              <a:spcBef>
                <a:spcPts val="0"/>
              </a:spcBef>
              <a:spcAft>
                <a:spcPts val="0"/>
              </a:spcAft>
              <a:buClr>
                <a:schemeClr val="dk1"/>
              </a:buClr>
              <a:buSzPts val="1400"/>
              <a:buFont typeface="Times New Roman"/>
              <a:buNone/>
              <a:defRPr b="0" i="0" sz="1400" u="none">
                <a:solidFill>
                  <a:schemeClr val="dk1"/>
                </a:solidFill>
                <a:latin typeface="Times New Roman"/>
                <a:ea typeface="Times New Roman"/>
                <a:cs typeface="Times New Roman"/>
                <a:sym typeface="Times New Roman"/>
              </a:defRPr>
            </a:lvl4pPr>
            <a:lvl5pPr indent="0" lvl="4" marL="0" marR="0" rtl="0" algn="r">
              <a:lnSpc>
                <a:spcPct val="100000"/>
              </a:lnSpc>
              <a:spcBef>
                <a:spcPts val="0"/>
              </a:spcBef>
              <a:spcAft>
                <a:spcPts val="0"/>
              </a:spcAft>
              <a:buClr>
                <a:schemeClr val="dk1"/>
              </a:buClr>
              <a:buSzPts val="1400"/>
              <a:buFont typeface="Times New Roman"/>
              <a:buNone/>
              <a:defRPr b="0" i="0" sz="1400" u="none">
                <a:solidFill>
                  <a:schemeClr val="dk1"/>
                </a:solidFill>
                <a:latin typeface="Times New Roman"/>
                <a:ea typeface="Times New Roman"/>
                <a:cs typeface="Times New Roman"/>
                <a:sym typeface="Times New Roman"/>
              </a:defRPr>
            </a:lvl5pPr>
            <a:lvl6pPr indent="0" lvl="5" marL="0" marR="0" rtl="0" algn="r">
              <a:lnSpc>
                <a:spcPct val="100000"/>
              </a:lnSpc>
              <a:spcBef>
                <a:spcPts val="0"/>
              </a:spcBef>
              <a:spcAft>
                <a:spcPts val="0"/>
              </a:spcAft>
              <a:buClr>
                <a:schemeClr val="dk1"/>
              </a:buClr>
              <a:buSzPts val="1400"/>
              <a:buFont typeface="Times New Roman"/>
              <a:buNone/>
              <a:defRPr b="0" i="0" sz="1400" u="none">
                <a:solidFill>
                  <a:schemeClr val="dk1"/>
                </a:solidFill>
                <a:latin typeface="Times New Roman"/>
                <a:ea typeface="Times New Roman"/>
                <a:cs typeface="Times New Roman"/>
                <a:sym typeface="Times New Roman"/>
              </a:defRPr>
            </a:lvl6pPr>
            <a:lvl7pPr indent="0" lvl="6" marL="0" marR="0" rtl="0" algn="r">
              <a:lnSpc>
                <a:spcPct val="100000"/>
              </a:lnSpc>
              <a:spcBef>
                <a:spcPts val="0"/>
              </a:spcBef>
              <a:spcAft>
                <a:spcPts val="0"/>
              </a:spcAft>
              <a:buClr>
                <a:schemeClr val="dk1"/>
              </a:buClr>
              <a:buSzPts val="1400"/>
              <a:buFont typeface="Times New Roman"/>
              <a:buNone/>
              <a:defRPr b="0" i="0" sz="1400" u="none">
                <a:solidFill>
                  <a:schemeClr val="dk1"/>
                </a:solidFill>
                <a:latin typeface="Times New Roman"/>
                <a:ea typeface="Times New Roman"/>
                <a:cs typeface="Times New Roman"/>
                <a:sym typeface="Times New Roman"/>
              </a:defRPr>
            </a:lvl7pPr>
            <a:lvl8pPr indent="0" lvl="7" marL="0" marR="0" rtl="0" algn="r">
              <a:lnSpc>
                <a:spcPct val="100000"/>
              </a:lnSpc>
              <a:spcBef>
                <a:spcPts val="0"/>
              </a:spcBef>
              <a:spcAft>
                <a:spcPts val="0"/>
              </a:spcAft>
              <a:buClr>
                <a:schemeClr val="dk1"/>
              </a:buClr>
              <a:buSzPts val="1400"/>
              <a:buFont typeface="Times New Roman"/>
              <a:buNone/>
              <a:defRPr b="0" i="0" sz="1400" u="none">
                <a:solidFill>
                  <a:schemeClr val="dk1"/>
                </a:solidFill>
                <a:latin typeface="Times New Roman"/>
                <a:ea typeface="Times New Roman"/>
                <a:cs typeface="Times New Roman"/>
                <a:sym typeface="Times New Roman"/>
              </a:defRPr>
            </a:lvl8pPr>
            <a:lvl9pPr indent="0" lvl="8" marL="0" marR="0" rtl="0" algn="r">
              <a:lnSpc>
                <a:spcPct val="100000"/>
              </a:lnSpc>
              <a:spcBef>
                <a:spcPts val="0"/>
              </a:spcBef>
              <a:spcAft>
                <a:spcPts val="0"/>
              </a:spcAft>
              <a:buClr>
                <a:schemeClr val="dk1"/>
              </a:buClr>
              <a:buSzPts val="1400"/>
              <a:buFont typeface="Times New Roman"/>
              <a:buNone/>
              <a:defRPr b="0" i="0" sz="1400" u="non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83"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10" name="Shape 210"/>
        <p:cNvGrpSpPr/>
        <p:nvPr/>
      </p:nvGrpSpPr>
      <p:grpSpPr>
        <a:xfrm>
          <a:off x="0" y="0"/>
          <a:ext cx="0" cy="0"/>
          <a:chOff x="0" y="0"/>
          <a:chExt cx="0" cy="0"/>
        </a:xfrm>
      </p:grpSpPr>
      <p:sp>
        <p:nvSpPr>
          <p:cNvPr id="211" name="Google Shape;211;p193"/>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55600" lvl="5" marL="27432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6pPr>
            <a:lvl7pPr indent="-355600" lvl="6" marL="32004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7pPr>
            <a:lvl8pPr indent="-355600" lvl="7" marL="3657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8pPr>
            <a:lvl9pPr indent="-355600" lvl="8" marL="4114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9pPr>
          </a:lstStyle>
          <a:p/>
        </p:txBody>
      </p:sp>
      <p:sp>
        <p:nvSpPr>
          <p:cNvPr id="212" name="Google Shape;212;p19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SzPts val="1400"/>
              <a:buNone/>
              <a:defRPr b="0" i="0" sz="1400" u="non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9pPr>
          </a:lstStyle>
          <a:p/>
        </p:txBody>
      </p:sp>
      <p:sp>
        <p:nvSpPr>
          <p:cNvPr id="213" name="Google Shape;213;p19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SzPts val="1400"/>
              <a:buNone/>
              <a:defRPr b="0" i="0" sz="2400" u="non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9pPr>
          </a:lstStyle>
          <a:p/>
        </p:txBody>
      </p:sp>
      <p:sp>
        <p:nvSpPr>
          <p:cNvPr id="214" name="Google Shape;214;p19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chemeClr val="dk1"/>
              </a:buClr>
              <a:buSzPts val="1400"/>
              <a:buFont typeface="Times New Roman"/>
              <a:buNone/>
              <a:defRPr b="0" i="0" sz="1400" u="none">
                <a:solidFill>
                  <a:schemeClr val="dk1"/>
                </a:solidFill>
                <a:latin typeface="Times New Roman"/>
                <a:ea typeface="Times New Roman"/>
                <a:cs typeface="Times New Roman"/>
                <a:sym typeface="Times New Roman"/>
              </a:defRPr>
            </a:lvl1pPr>
            <a:lvl2pPr indent="0" lvl="1" marL="0" marR="0" rtl="0" algn="r">
              <a:lnSpc>
                <a:spcPct val="100000"/>
              </a:lnSpc>
              <a:spcBef>
                <a:spcPts val="0"/>
              </a:spcBef>
              <a:spcAft>
                <a:spcPts val="0"/>
              </a:spcAft>
              <a:buClr>
                <a:schemeClr val="dk1"/>
              </a:buClr>
              <a:buSzPts val="1400"/>
              <a:buFont typeface="Times New Roman"/>
              <a:buNone/>
              <a:defRPr b="0" i="0" sz="1400" u="none">
                <a:solidFill>
                  <a:schemeClr val="dk1"/>
                </a:solidFill>
                <a:latin typeface="Times New Roman"/>
                <a:ea typeface="Times New Roman"/>
                <a:cs typeface="Times New Roman"/>
                <a:sym typeface="Times New Roman"/>
              </a:defRPr>
            </a:lvl2pPr>
            <a:lvl3pPr indent="0" lvl="2" marL="0" marR="0" rtl="0" algn="r">
              <a:lnSpc>
                <a:spcPct val="100000"/>
              </a:lnSpc>
              <a:spcBef>
                <a:spcPts val="0"/>
              </a:spcBef>
              <a:spcAft>
                <a:spcPts val="0"/>
              </a:spcAft>
              <a:buClr>
                <a:schemeClr val="dk1"/>
              </a:buClr>
              <a:buSzPts val="1400"/>
              <a:buFont typeface="Times New Roman"/>
              <a:buNone/>
              <a:defRPr b="0" i="0" sz="1400" u="none">
                <a:solidFill>
                  <a:schemeClr val="dk1"/>
                </a:solidFill>
                <a:latin typeface="Times New Roman"/>
                <a:ea typeface="Times New Roman"/>
                <a:cs typeface="Times New Roman"/>
                <a:sym typeface="Times New Roman"/>
              </a:defRPr>
            </a:lvl3pPr>
            <a:lvl4pPr indent="0" lvl="3" marL="0" marR="0" rtl="0" algn="r">
              <a:lnSpc>
                <a:spcPct val="100000"/>
              </a:lnSpc>
              <a:spcBef>
                <a:spcPts val="0"/>
              </a:spcBef>
              <a:spcAft>
                <a:spcPts val="0"/>
              </a:spcAft>
              <a:buClr>
                <a:schemeClr val="dk1"/>
              </a:buClr>
              <a:buSzPts val="1400"/>
              <a:buFont typeface="Times New Roman"/>
              <a:buNone/>
              <a:defRPr b="0" i="0" sz="1400" u="none">
                <a:solidFill>
                  <a:schemeClr val="dk1"/>
                </a:solidFill>
                <a:latin typeface="Times New Roman"/>
                <a:ea typeface="Times New Roman"/>
                <a:cs typeface="Times New Roman"/>
                <a:sym typeface="Times New Roman"/>
              </a:defRPr>
            </a:lvl4pPr>
            <a:lvl5pPr indent="0" lvl="4" marL="0" marR="0" rtl="0" algn="r">
              <a:lnSpc>
                <a:spcPct val="100000"/>
              </a:lnSpc>
              <a:spcBef>
                <a:spcPts val="0"/>
              </a:spcBef>
              <a:spcAft>
                <a:spcPts val="0"/>
              </a:spcAft>
              <a:buClr>
                <a:schemeClr val="dk1"/>
              </a:buClr>
              <a:buSzPts val="1400"/>
              <a:buFont typeface="Times New Roman"/>
              <a:buNone/>
              <a:defRPr b="0" i="0" sz="1400" u="none">
                <a:solidFill>
                  <a:schemeClr val="dk1"/>
                </a:solidFill>
                <a:latin typeface="Times New Roman"/>
                <a:ea typeface="Times New Roman"/>
                <a:cs typeface="Times New Roman"/>
                <a:sym typeface="Times New Roman"/>
              </a:defRPr>
            </a:lvl5pPr>
            <a:lvl6pPr indent="0" lvl="5" marL="0" marR="0" rtl="0" algn="r">
              <a:lnSpc>
                <a:spcPct val="100000"/>
              </a:lnSpc>
              <a:spcBef>
                <a:spcPts val="0"/>
              </a:spcBef>
              <a:spcAft>
                <a:spcPts val="0"/>
              </a:spcAft>
              <a:buClr>
                <a:schemeClr val="dk1"/>
              </a:buClr>
              <a:buSzPts val="1400"/>
              <a:buFont typeface="Times New Roman"/>
              <a:buNone/>
              <a:defRPr b="0" i="0" sz="1400" u="none">
                <a:solidFill>
                  <a:schemeClr val="dk1"/>
                </a:solidFill>
                <a:latin typeface="Times New Roman"/>
                <a:ea typeface="Times New Roman"/>
                <a:cs typeface="Times New Roman"/>
                <a:sym typeface="Times New Roman"/>
              </a:defRPr>
            </a:lvl6pPr>
            <a:lvl7pPr indent="0" lvl="6" marL="0" marR="0" rtl="0" algn="r">
              <a:lnSpc>
                <a:spcPct val="100000"/>
              </a:lnSpc>
              <a:spcBef>
                <a:spcPts val="0"/>
              </a:spcBef>
              <a:spcAft>
                <a:spcPts val="0"/>
              </a:spcAft>
              <a:buClr>
                <a:schemeClr val="dk1"/>
              </a:buClr>
              <a:buSzPts val="1400"/>
              <a:buFont typeface="Times New Roman"/>
              <a:buNone/>
              <a:defRPr b="0" i="0" sz="1400" u="none">
                <a:solidFill>
                  <a:schemeClr val="dk1"/>
                </a:solidFill>
                <a:latin typeface="Times New Roman"/>
                <a:ea typeface="Times New Roman"/>
                <a:cs typeface="Times New Roman"/>
                <a:sym typeface="Times New Roman"/>
              </a:defRPr>
            </a:lvl7pPr>
            <a:lvl8pPr indent="0" lvl="7" marL="0" marR="0" rtl="0" algn="r">
              <a:lnSpc>
                <a:spcPct val="100000"/>
              </a:lnSpc>
              <a:spcBef>
                <a:spcPts val="0"/>
              </a:spcBef>
              <a:spcAft>
                <a:spcPts val="0"/>
              </a:spcAft>
              <a:buClr>
                <a:schemeClr val="dk1"/>
              </a:buClr>
              <a:buSzPts val="1400"/>
              <a:buFont typeface="Times New Roman"/>
              <a:buNone/>
              <a:defRPr b="0" i="0" sz="1400" u="none">
                <a:solidFill>
                  <a:schemeClr val="dk1"/>
                </a:solidFill>
                <a:latin typeface="Times New Roman"/>
                <a:ea typeface="Times New Roman"/>
                <a:cs typeface="Times New Roman"/>
                <a:sym typeface="Times New Roman"/>
              </a:defRPr>
            </a:lvl8pPr>
            <a:lvl9pPr indent="0" lvl="8" marL="0" marR="0" rtl="0" algn="r">
              <a:lnSpc>
                <a:spcPct val="100000"/>
              </a:lnSpc>
              <a:spcBef>
                <a:spcPts val="0"/>
              </a:spcBef>
              <a:spcAft>
                <a:spcPts val="0"/>
              </a:spcAft>
              <a:buClr>
                <a:schemeClr val="dk1"/>
              </a:buClr>
              <a:buSzPts val="1400"/>
              <a:buFont typeface="Times New Roman"/>
              <a:buNone/>
              <a:defRPr b="0" i="0" sz="1400" u="non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85"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0" name="Shape 20"/>
        <p:cNvGrpSpPr/>
        <p:nvPr/>
      </p:nvGrpSpPr>
      <p:grpSpPr>
        <a:xfrm>
          <a:off x="0" y="0"/>
          <a:ext cx="0" cy="0"/>
          <a:chOff x="0" y="0"/>
          <a:chExt cx="0" cy="0"/>
        </a:xfrm>
      </p:grpSpPr>
      <p:sp>
        <p:nvSpPr>
          <p:cNvPr id="21" name="Google Shape;21;p160"/>
          <p:cNvSpPr txBox="1"/>
          <p:nvPr/>
        </p:nvSpPr>
        <p:spPr>
          <a:xfrm>
            <a:off x="457200" y="914400"/>
            <a:ext cx="76200" cy="1052512"/>
          </a:xfrm>
          <a:prstGeom prst="rect">
            <a:avLst/>
          </a:prstGeom>
          <a:gradFill>
            <a:gsLst>
              <a:gs pos="0">
                <a:srgbClr val="808000">
                  <a:alpha val="69803"/>
                </a:srgbClr>
              </a:gs>
              <a:gs pos="100000">
                <a:srgbClr val="D7D7AE"/>
              </a:gs>
            </a:gsLst>
            <a:lin ang="5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22" name="Google Shape;22;p160"/>
          <p:cNvSpPr txBox="1"/>
          <p:nvPr/>
        </p:nvSpPr>
        <p:spPr>
          <a:xfrm>
            <a:off x="685800" y="228600"/>
            <a:ext cx="8226425" cy="123825"/>
          </a:xfrm>
          <a:prstGeom prst="rect">
            <a:avLst/>
          </a:prstGeom>
          <a:gradFill>
            <a:gsLst>
              <a:gs pos="0">
                <a:srgbClr val="808000">
                  <a:alpha val="79607"/>
                </a:srgbClr>
              </a:gs>
              <a:gs pos="100000">
                <a:srgbClr val="CFCF9E"/>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cxnSp>
        <p:nvCxnSpPr>
          <p:cNvPr id="23" name="Google Shape;23;p160"/>
          <p:cNvCxnSpPr/>
          <p:nvPr/>
        </p:nvCxnSpPr>
        <p:spPr>
          <a:xfrm>
            <a:off x="457200" y="6172200"/>
            <a:ext cx="8458200" cy="0"/>
          </a:xfrm>
          <a:prstGeom prst="straightConnector1">
            <a:avLst/>
          </a:prstGeom>
          <a:noFill/>
          <a:ln cap="flat" cmpd="sng" w="38100">
            <a:solidFill>
              <a:srgbClr val="808000"/>
            </a:solidFill>
            <a:prstDash val="solid"/>
            <a:miter lim="800000"/>
            <a:headEnd len="med" w="med" type="none"/>
            <a:tailEnd len="med" w="med" type="none"/>
          </a:ln>
        </p:spPr>
      </p:cxnSp>
      <p:pic>
        <p:nvPicPr>
          <p:cNvPr id="24" name="Google Shape;24;p160"/>
          <p:cNvPicPr preferRelativeResize="0"/>
          <p:nvPr/>
        </p:nvPicPr>
        <p:blipFill rotWithShape="1">
          <a:blip r:embed="rId1">
            <a:alphaModFix/>
          </a:blip>
          <a:srcRect b="11787" l="31769" r="8853" t="20209"/>
          <a:stretch/>
        </p:blipFill>
        <p:spPr>
          <a:xfrm>
            <a:off x="7467600" y="5964237"/>
            <a:ext cx="1447800" cy="512762"/>
          </a:xfrm>
          <a:prstGeom prst="rect">
            <a:avLst/>
          </a:prstGeom>
          <a:noFill/>
          <a:ln>
            <a:noFill/>
          </a:ln>
        </p:spPr>
      </p:pic>
      <p:sp>
        <p:nvSpPr>
          <p:cNvPr id="25" name="Google Shape;25;p160"/>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55600" lvl="5" marL="27432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6pPr>
            <a:lvl7pPr indent="-355600" lvl="6" marL="32004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7pPr>
            <a:lvl8pPr indent="-355600" lvl="7" marL="3657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8pPr>
            <a:lvl9pPr indent="-355600" lvl="8" marL="4114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9pPr>
          </a:lstStyle>
          <a:p/>
        </p:txBody>
      </p:sp>
      <p:sp>
        <p:nvSpPr>
          <p:cNvPr id="26" name="Google Shape;26;p1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SzPts val="1400"/>
              <a:buNone/>
              <a:defRPr b="0" i="0" sz="2400" u="non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9pPr>
          </a:lstStyle>
          <a:p/>
        </p:txBody>
      </p:sp>
      <p:sp>
        <p:nvSpPr>
          <p:cNvPr id="27" name="Google Shape;27;p1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chemeClr val="dk1"/>
              </a:buClr>
              <a:buSzPts val="1400"/>
              <a:buFont typeface="Times New Roman"/>
              <a:buNone/>
              <a:defRPr b="0" i="0" sz="1400" u="none">
                <a:solidFill>
                  <a:schemeClr val="dk1"/>
                </a:solidFill>
                <a:latin typeface="Times New Roman"/>
                <a:ea typeface="Times New Roman"/>
                <a:cs typeface="Times New Roman"/>
                <a:sym typeface="Times New Roman"/>
              </a:defRPr>
            </a:lvl1pPr>
            <a:lvl2pPr indent="0" lvl="1" marL="0" marR="0" rtl="0" algn="r">
              <a:lnSpc>
                <a:spcPct val="100000"/>
              </a:lnSpc>
              <a:spcBef>
                <a:spcPts val="0"/>
              </a:spcBef>
              <a:spcAft>
                <a:spcPts val="0"/>
              </a:spcAft>
              <a:buClr>
                <a:schemeClr val="dk1"/>
              </a:buClr>
              <a:buSzPts val="1400"/>
              <a:buFont typeface="Times New Roman"/>
              <a:buNone/>
              <a:defRPr b="0" i="0" sz="1400" u="none">
                <a:solidFill>
                  <a:schemeClr val="dk1"/>
                </a:solidFill>
                <a:latin typeface="Times New Roman"/>
                <a:ea typeface="Times New Roman"/>
                <a:cs typeface="Times New Roman"/>
                <a:sym typeface="Times New Roman"/>
              </a:defRPr>
            </a:lvl2pPr>
            <a:lvl3pPr indent="0" lvl="2" marL="0" marR="0" rtl="0" algn="r">
              <a:lnSpc>
                <a:spcPct val="100000"/>
              </a:lnSpc>
              <a:spcBef>
                <a:spcPts val="0"/>
              </a:spcBef>
              <a:spcAft>
                <a:spcPts val="0"/>
              </a:spcAft>
              <a:buClr>
                <a:schemeClr val="dk1"/>
              </a:buClr>
              <a:buSzPts val="1400"/>
              <a:buFont typeface="Times New Roman"/>
              <a:buNone/>
              <a:defRPr b="0" i="0" sz="1400" u="none">
                <a:solidFill>
                  <a:schemeClr val="dk1"/>
                </a:solidFill>
                <a:latin typeface="Times New Roman"/>
                <a:ea typeface="Times New Roman"/>
                <a:cs typeface="Times New Roman"/>
                <a:sym typeface="Times New Roman"/>
              </a:defRPr>
            </a:lvl3pPr>
            <a:lvl4pPr indent="0" lvl="3" marL="0" marR="0" rtl="0" algn="r">
              <a:lnSpc>
                <a:spcPct val="100000"/>
              </a:lnSpc>
              <a:spcBef>
                <a:spcPts val="0"/>
              </a:spcBef>
              <a:spcAft>
                <a:spcPts val="0"/>
              </a:spcAft>
              <a:buClr>
                <a:schemeClr val="dk1"/>
              </a:buClr>
              <a:buSzPts val="1400"/>
              <a:buFont typeface="Times New Roman"/>
              <a:buNone/>
              <a:defRPr b="0" i="0" sz="1400" u="none">
                <a:solidFill>
                  <a:schemeClr val="dk1"/>
                </a:solidFill>
                <a:latin typeface="Times New Roman"/>
                <a:ea typeface="Times New Roman"/>
                <a:cs typeface="Times New Roman"/>
                <a:sym typeface="Times New Roman"/>
              </a:defRPr>
            </a:lvl4pPr>
            <a:lvl5pPr indent="0" lvl="4" marL="0" marR="0" rtl="0" algn="r">
              <a:lnSpc>
                <a:spcPct val="100000"/>
              </a:lnSpc>
              <a:spcBef>
                <a:spcPts val="0"/>
              </a:spcBef>
              <a:spcAft>
                <a:spcPts val="0"/>
              </a:spcAft>
              <a:buClr>
                <a:schemeClr val="dk1"/>
              </a:buClr>
              <a:buSzPts val="1400"/>
              <a:buFont typeface="Times New Roman"/>
              <a:buNone/>
              <a:defRPr b="0" i="0" sz="1400" u="none">
                <a:solidFill>
                  <a:schemeClr val="dk1"/>
                </a:solidFill>
                <a:latin typeface="Times New Roman"/>
                <a:ea typeface="Times New Roman"/>
                <a:cs typeface="Times New Roman"/>
                <a:sym typeface="Times New Roman"/>
              </a:defRPr>
            </a:lvl5pPr>
            <a:lvl6pPr indent="0" lvl="5" marL="0" marR="0" rtl="0" algn="r">
              <a:lnSpc>
                <a:spcPct val="100000"/>
              </a:lnSpc>
              <a:spcBef>
                <a:spcPts val="0"/>
              </a:spcBef>
              <a:spcAft>
                <a:spcPts val="0"/>
              </a:spcAft>
              <a:buClr>
                <a:schemeClr val="dk1"/>
              </a:buClr>
              <a:buSzPts val="1400"/>
              <a:buFont typeface="Times New Roman"/>
              <a:buNone/>
              <a:defRPr b="0" i="0" sz="1400" u="none">
                <a:solidFill>
                  <a:schemeClr val="dk1"/>
                </a:solidFill>
                <a:latin typeface="Times New Roman"/>
                <a:ea typeface="Times New Roman"/>
                <a:cs typeface="Times New Roman"/>
                <a:sym typeface="Times New Roman"/>
              </a:defRPr>
            </a:lvl6pPr>
            <a:lvl7pPr indent="0" lvl="6" marL="0" marR="0" rtl="0" algn="r">
              <a:lnSpc>
                <a:spcPct val="100000"/>
              </a:lnSpc>
              <a:spcBef>
                <a:spcPts val="0"/>
              </a:spcBef>
              <a:spcAft>
                <a:spcPts val="0"/>
              </a:spcAft>
              <a:buClr>
                <a:schemeClr val="dk1"/>
              </a:buClr>
              <a:buSzPts val="1400"/>
              <a:buFont typeface="Times New Roman"/>
              <a:buNone/>
              <a:defRPr b="0" i="0" sz="1400" u="none">
                <a:solidFill>
                  <a:schemeClr val="dk1"/>
                </a:solidFill>
                <a:latin typeface="Times New Roman"/>
                <a:ea typeface="Times New Roman"/>
                <a:cs typeface="Times New Roman"/>
                <a:sym typeface="Times New Roman"/>
              </a:defRPr>
            </a:lvl7pPr>
            <a:lvl8pPr indent="0" lvl="7" marL="0" marR="0" rtl="0" algn="r">
              <a:lnSpc>
                <a:spcPct val="100000"/>
              </a:lnSpc>
              <a:spcBef>
                <a:spcPts val="0"/>
              </a:spcBef>
              <a:spcAft>
                <a:spcPts val="0"/>
              </a:spcAft>
              <a:buClr>
                <a:schemeClr val="dk1"/>
              </a:buClr>
              <a:buSzPts val="1400"/>
              <a:buFont typeface="Times New Roman"/>
              <a:buNone/>
              <a:defRPr b="0" i="0" sz="1400" u="none">
                <a:solidFill>
                  <a:schemeClr val="dk1"/>
                </a:solidFill>
                <a:latin typeface="Times New Roman"/>
                <a:ea typeface="Times New Roman"/>
                <a:cs typeface="Times New Roman"/>
                <a:sym typeface="Times New Roman"/>
              </a:defRPr>
            </a:lvl8pPr>
            <a:lvl9pPr indent="0" lvl="8" marL="0" marR="0" rtl="0" algn="r">
              <a:lnSpc>
                <a:spcPct val="100000"/>
              </a:lnSpc>
              <a:spcBef>
                <a:spcPts val="0"/>
              </a:spcBef>
              <a:spcAft>
                <a:spcPts val="0"/>
              </a:spcAft>
              <a:buClr>
                <a:schemeClr val="dk1"/>
              </a:buClr>
              <a:buSzPts val="1400"/>
              <a:buFont typeface="Times New Roman"/>
              <a:buNone/>
              <a:defRPr b="0" i="0" sz="1400" u="non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51"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2" name="Shape 32"/>
        <p:cNvGrpSpPr/>
        <p:nvPr/>
      </p:nvGrpSpPr>
      <p:grpSpPr>
        <a:xfrm>
          <a:off x="0" y="0"/>
          <a:ext cx="0" cy="0"/>
          <a:chOff x="0" y="0"/>
          <a:chExt cx="0" cy="0"/>
        </a:xfrm>
      </p:grpSpPr>
      <p:sp>
        <p:nvSpPr>
          <p:cNvPr id="33" name="Google Shape;33;p16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55600" lvl="5" marL="27432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6pPr>
            <a:lvl7pPr indent="-355600" lvl="6" marL="32004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7pPr>
            <a:lvl8pPr indent="-355600" lvl="7" marL="3657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8pPr>
            <a:lvl9pPr indent="-355600" lvl="8" marL="4114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9pPr>
          </a:lstStyle>
          <a:p/>
        </p:txBody>
      </p:sp>
      <p:sp>
        <p:nvSpPr>
          <p:cNvPr id="34" name="Google Shape;34;p1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SzPts val="1400"/>
              <a:buNone/>
              <a:defRPr b="0" i="0" sz="1400" u="non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9pPr>
          </a:lstStyle>
          <a:p/>
        </p:txBody>
      </p:sp>
      <p:sp>
        <p:nvSpPr>
          <p:cNvPr id="35" name="Google Shape;35;p1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SzPts val="1400"/>
              <a:buNone/>
              <a:defRPr b="0" i="0" sz="2400" u="non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9pPr>
          </a:lstStyle>
          <a:p/>
        </p:txBody>
      </p:sp>
      <p:sp>
        <p:nvSpPr>
          <p:cNvPr id="36" name="Google Shape;36;p1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chemeClr val="dk1"/>
              </a:buClr>
              <a:buSzPts val="1400"/>
              <a:buFont typeface="Times New Roman"/>
              <a:buNone/>
              <a:defRPr b="0" i="0" sz="1400" u="none">
                <a:solidFill>
                  <a:schemeClr val="dk1"/>
                </a:solidFill>
                <a:latin typeface="Times New Roman"/>
                <a:ea typeface="Times New Roman"/>
                <a:cs typeface="Times New Roman"/>
                <a:sym typeface="Times New Roman"/>
              </a:defRPr>
            </a:lvl1pPr>
            <a:lvl2pPr indent="0" lvl="1" marL="0" marR="0" rtl="0" algn="r">
              <a:lnSpc>
                <a:spcPct val="100000"/>
              </a:lnSpc>
              <a:spcBef>
                <a:spcPts val="0"/>
              </a:spcBef>
              <a:spcAft>
                <a:spcPts val="0"/>
              </a:spcAft>
              <a:buClr>
                <a:schemeClr val="dk1"/>
              </a:buClr>
              <a:buSzPts val="1400"/>
              <a:buFont typeface="Times New Roman"/>
              <a:buNone/>
              <a:defRPr b="0" i="0" sz="1400" u="none">
                <a:solidFill>
                  <a:schemeClr val="dk1"/>
                </a:solidFill>
                <a:latin typeface="Times New Roman"/>
                <a:ea typeface="Times New Roman"/>
                <a:cs typeface="Times New Roman"/>
                <a:sym typeface="Times New Roman"/>
              </a:defRPr>
            </a:lvl2pPr>
            <a:lvl3pPr indent="0" lvl="2" marL="0" marR="0" rtl="0" algn="r">
              <a:lnSpc>
                <a:spcPct val="100000"/>
              </a:lnSpc>
              <a:spcBef>
                <a:spcPts val="0"/>
              </a:spcBef>
              <a:spcAft>
                <a:spcPts val="0"/>
              </a:spcAft>
              <a:buClr>
                <a:schemeClr val="dk1"/>
              </a:buClr>
              <a:buSzPts val="1400"/>
              <a:buFont typeface="Times New Roman"/>
              <a:buNone/>
              <a:defRPr b="0" i="0" sz="1400" u="none">
                <a:solidFill>
                  <a:schemeClr val="dk1"/>
                </a:solidFill>
                <a:latin typeface="Times New Roman"/>
                <a:ea typeface="Times New Roman"/>
                <a:cs typeface="Times New Roman"/>
                <a:sym typeface="Times New Roman"/>
              </a:defRPr>
            </a:lvl3pPr>
            <a:lvl4pPr indent="0" lvl="3" marL="0" marR="0" rtl="0" algn="r">
              <a:lnSpc>
                <a:spcPct val="100000"/>
              </a:lnSpc>
              <a:spcBef>
                <a:spcPts val="0"/>
              </a:spcBef>
              <a:spcAft>
                <a:spcPts val="0"/>
              </a:spcAft>
              <a:buClr>
                <a:schemeClr val="dk1"/>
              </a:buClr>
              <a:buSzPts val="1400"/>
              <a:buFont typeface="Times New Roman"/>
              <a:buNone/>
              <a:defRPr b="0" i="0" sz="1400" u="none">
                <a:solidFill>
                  <a:schemeClr val="dk1"/>
                </a:solidFill>
                <a:latin typeface="Times New Roman"/>
                <a:ea typeface="Times New Roman"/>
                <a:cs typeface="Times New Roman"/>
                <a:sym typeface="Times New Roman"/>
              </a:defRPr>
            </a:lvl4pPr>
            <a:lvl5pPr indent="0" lvl="4" marL="0" marR="0" rtl="0" algn="r">
              <a:lnSpc>
                <a:spcPct val="100000"/>
              </a:lnSpc>
              <a:spcBef>
                <a:spcPts val="0"/>
              </a:spcBef>
              <a:spcAft>
                <a:spcPts val="0"/>
              </a:spcAft>
              <a:buClr>
                <a:schemeClr val="dk1"/>
              </a:buClr>
              <a:buSzPts val="1400"/>
              <a:buFont typeface="Times New Roman"/>
              <a:buNone/>
              <a:defRPr b="0" i="0" sz="1400" u="none">
                <a:solidFill>
                  <a:schemeClr val="dk1"/>
                </a:solidFill>
                <a:latin typeface="Times New Roman"/>
                <a:ea typeface="Times New Roman"/>
                <a:cs typeface="Times New Roman"/>
                <a:sym typeface="Times New Roman"/>
              </a:defRPr>
            </a:lvl5pPr>
            <a:lvl6pPr indent="0" lvl="5" marL="0" marR="0" rtl="0" algn="r">
              <a:lnSpc>
                <a:spcPct val="100000"/>
              </a:lnSpc>
              <a:spcBef>
                <a:spcPts val="0"/>
              </a:spcBef>
              <a:spcAft>
                <a:spcPts val="0"/>
              </a:spcAft>
              <a:buClr>
                <a:schemeClr val="dk1"/>
              </a:buClr>
              <a:buSzPts val="1400"/>
              <a:buFont typeface="Times New Roman"/>
              <a:buNone/>
              <a:defRPr b="0" i="0" sz="1400" u="none">
                <a:solidFill>
                  <a:schemeClr val="dk1"/>
                </a:solidFill>
                <a:latin typeface="Times New Roman"/>
                <a:ea typeface="Times New Roman"/>
                <a:cs typeface="Times New Roman"/>
                <a:sym typeface="Times New Roman"/>
              </a:defRPr>
            </a:lvl6pPr>
            <a:lvl7pPr indent="0" lvl="6" marL="0" marR="0" rtl="0" algn="r">
              <a:lnSpc>
                <a:spcPct val="100000"/>
              </a:lnSpc>
              <a:spcBef>
                <a:spcPts val="0"/>
              </a:spcBef>
              <a:spcAft>
                <a:spcPts val="0"/>
              </a:spcAft>
              <a:buClr>
                <a:schemeClr val="dk1"/>
              </a:buClr>
              <a:buSzPts val="1400"/>
              <a:buFont typeface="Times New Roman"/>
              <a:buNone/>
              <a:defRPr b="0" i="0" sz="1400" u="none">
                <a:solidFill>
                  <a:schemeClr val="dk1"/>
                </a:solidFill>
                <a:latin typeface="Times New Roman"/>
                <a:ea typeface="Times New Roman"/>
                <a:cs typeface="Times New Roman"/>
                <a:sym typeface="Times New Roman"/>
              </a:defRPr>
            </a:lvl7pPr>
            <a:lvl8pPr indent="0" lvl="7" marL="0" marR="0" rtl="0" algn="r">
              <a:lnSpc>
                <a:spcPct val="100000"/>
              </a:lnSpc>
              <a:spcBef>
                <a:spcPts val="0"/>
              </a:spcBef>
              <a:spcAft>
                <a:spcPts val="0"/>
              </a:spcAft>
              <a:buClr>
                <a:schemeClr val="dk1"/>
              </a:buClr>
              <a:buSzPts val="1400"/>
              <a:buFont typeface="Times New Roman"/>
              <a:buNone/>
              <a:defRPr b="0" i="0" sz="1400" u="none">
                <a:solidFill>
                  <a:schemeClr val="dk1"/>
                </a:solidFill>
                <a:latin typeface="Times New Roman"/>
                <a:ea typeface="Times New Roman"/>
                <a:cs typeface="Times New Roman"/>
                <a:sym typeface="Times New Roman"/>
              </a:defRPr>
            </a:lvl8pPr>
            <a:lvl9pPr indent="0" lvl="8" marL="0" marR="0" rtl="0" algn="r">
              <a:lnSpc>
                <a:spcPct val="100000"/>
              </a:lnSpc>
              <a:spcBef>
                <a:spcPts val="0"/>
              </a:spcBef>
              <a:spcAft>
                <a:spcPts val="0"/>
              </a:spcAft>
              <a:buClr>
                <a:schemeClr val="dk1"/>
              </a:buClr>
              <a:buSzPts val="1400"/>
              <a:buFont typeface="Times New Roman"/>
              <a:buNone/>
              <a:defRPr b="0" i="0" sz="1400" u="non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53"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3" name="Shape 43"/>
        <p:cNvGrpSpPr/>
        <p:nvPr/>
      </p:nvGrpSpPr>
      <p:grpSpPr>
        <a:xfrm>
          <a:off x="0" y="0"/>
          <a:ext cx="0" cy="0"/>
          <a:chOff x="0" y="0"/>
          <a:chExt cx="0" cy="0"/>
        </a:xfrm>
      </p:grpSpPr>
      <p:sp>
        <p:nvSpPr>
          <p:cNvPr id="44" name="Google Shape;44;p16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55600" lvl="5" marL="27432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6pPr>
            <a:lvl7pPr indent="-355600" lvl="6" marL="32004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7pPr>
            <a:lvl8pPr indent="-355600" lvl="7" marL="3657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8pPr>
            <a:lvl9pPr indent="-355600" lvl="8" marL="4114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9pPr>
          </a:lstStyle>
          <a:p/>
        </p:txBody>
      </p:sp>
      <p:sp>
        <p:nvSpPr>
          <p:cNvPr id="45" name="Google Shape;45;p164"/>
          <p:cNvSpPr txBox="1"/>
          <p:nvPr>
            <p:ph idx="11" type="ftr"/>
          </p:nvPr>
        </p:nvSpPr>
        <p:spPr>
          <a:xfrm>
            <a:off x="3124200" y="6248400"/>
            <a:ext cx="2895600" cy="4572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SzPts val="1400"/>
              <a:buNone/>
              <a:defRPr b="0" i="0" sz="2400" u="non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9pPr>
          </a:lstStyle>
          <a:p/>
        </p:txBody>
      </p:sp>
      <p:sp>
        <p:nvSpPr>
          <p:cNvPr id="46" name="Google Shape;46;p164"/>
          <p:cNvSpPr txBox="1"/>
          <p:nvPr>
            <p:ph idx="10" type="dt"/>
          </p:nvPr>
        </p:nvSpPr>
        <p:spPr>
          <a:xfrm>
            <a:off x="685800" y="6248400"/>
            <a:ext cx="1905000" cy="4572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SzPts val="1400"/>
              <a:buNone/>
              <a:defRPr b="0" i="0" sz="1400" u="none">
                <a:solidFill>
                  <a:srgbClr val="898989"/>
                </a:solidFill>
                <a:latin typeface="Times New Roman"/>
                <a:ea typeface="Times New Roman"/>
                <a:cs typeface="Times New Roman"/>
                <a:sym typeface="Times New Roman"/>
              </a:defRPr>
            </a:lvl1pPr>
            <a:lvl2pPr lvl="1"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9pPr>
          </a:lstStyle>
          <a:p/>
        </p:txBody>
      </p:sp>
      <p:sp>
        <p:nvSpPr>
          <p:cNvPr id="47" name="Google Shape;47;p164"/>
          <p:cNvSpPr txBox="1"/>
          <p:nvPr>
            <p:ph idx="12" type="sldNum"/>
          </p:nvPr>
        </p:nvSpPr>
        <p:spPr>
          <a:xfrm>
            <a:off x="6553200" y="6248400"/>
            <a:ext cx="1905000" cy="4572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898989"/>
              </a:buClr>
              <a:buSzPts val="1400"/>
              <a:buFont typeface="Times New Roman"/>
              <a:buNone/>
              <a:defRPr b="0" i="0" sz="1400" u="none">
                <a:solidFill>
                  <a:srgbClr val="898989"/>
                </a:solidFill>
                <a:latin typeface="Times New Roman"/>
                <a:ea typeface="Times New Roman"/>
                <a:cs typeface="Times New Roman"/>
                <a:sym typeface="Times New Roman"/>
              </a:defRPr>
            </a:lvl1pPr>
            <a:lvl2pPr indent="0" lvl="1" marL="0" marR="0" rtl="0" algn="r">
              <a:lnSpc>
                <a:spcPct val="100000"/>
              </a:lnSpc>
              <a:spcBef>
                <a:spcPts val="0"/>
              </a:spcBef>
              <a:spcAft>
                <a:spcPts val="0"/>
              </a:spcAft>
              <a:buClr>
                <a:srgbClr val="898989"/>
              </a:buClr>
              <a:buSzPts val="1400"/>
              <a:buFont typeface="Times New Roman"/>
              <a:buNone/>
              <a:defRPr b="0" i="0" sz="1400" u="none">
                <a:solidFill>
                  <a:srgbClr val="898989"/>
                </a:solidFill>
                <a:latin typeface="Times New Roman"/>
                <a:ea typeface="Times New Roman"/>
                <a:cs typeface="Times New Roman"/>
                <a:sym typeface="Times New Roman"/>
              </a:defRPr>
            </a:lvl2pPr>
            <a:lvl3pPr indent="0" lvl="2" marL="0" marR="0" rtl="0" algn="r">
              <a:lnSpc>
                <a:spcPct val="100000"/>
              </a:lnSpc>
              <a:spcBef>
                <a:spcPts val="0"/>
              </a:spcBef>
              <a:spcAft>
                <a:spcPts val="0"/>
              </a:spcAft>
              <a:buClr>
                <a:srgbClr val="898989"/>
              </a:buClr>
              <a:buSzPts val="1400"/>
              <a:buFont typeface="Times New Roman"/>
              <a:buNone/>
              <a:defRPr b="0" i="0" sz="1400" u="none">
                <a:solidFill>
                  <a:srgbClr val="898989"/>
                </a:solidFill>
                <a:latin typeface="Times New Roman"/>
                <a:ea typeface="Times New Roman"/>
                <a:cs typeface="Times New Roman"/>
                <a:sym typeface="Times New Roman"/>
              </a:defRPr>
            </a:lvl3pPr>
            <a:lvl4pPr indent="0" lvl="3" marL="0" marR="0" rtl="0" algn="r">
              <a:lnSpc>
                <a:spcPct val="100000"/>
              </a:lnSpc>
              <a:spcBef>
                <a:spcPts val="0"/>
              </a:spcBef>
              <a:spcAft>
                <a:spcPts val="0"/>
              </a:spcAft>
              <a:buClr>
                <a:srgbClr val="898989"/>
              </a:buClr>
              <a:buSzPts val="1400"/>
              <a:buFont typeface="Times New Roman"/>
              <a:buNone/>
              <a:defRPr b="0" i="0" sz="1400" u="none">
                <a:solidFill>
                  <a:srgbClr val="898989"/>
                </a:solidFill>
                <a:latin typeface="Times New Roman"/>
                <a:ea typeface="Times New Roman"/>
                <a:cs typeface="Times New Roman"/>
                <a:sym typeface="Times New Roman"/>
              </a:defRPr>
            </a:lvl4pPr>
            <a:lvl5pPr indent="0" lvl="4" marL="0" marR="0" rtl="0" algn="r">
              <a:lnSpc>
                <a:spcPct val="100000"/>
              </a:lnSpc>
              <a:spcBef>
                <a:spcPts val="0"/>
              </a:spcBef>
              <a:spcAft>
                <a:spcPts val="0"/>
              </a:spcAft>
              <a:buClr>
                <a:srgbClr val="898989"/>
              </a:buClr>
              <a:buSzPts val="1400"/>
              <a:buFont typeface="Times New Roman"/>
              <a:buNone/>
              <a:defRPr b="0" i="0" sz="1400" u="none">
                <a:solidFill>
                  <a:srgbClr val="898989"/>
                </a:solidFill>
                <a:latin typeface="Times New Roman"/>
                <a:ea typeface="Times New Roman"/>
                <a:cs typeface="Times New Roman"/>
                <a:sym typeface="Times New Roman"/>
              </a:defRPr>
            </a:lvl5pPr>
            <a:lvl6pPr indent="0" lvl="5" marL="0" marR="0" rtl="0" algn="r">
              <a:lnSpc>
                <a:spcPct val="100000"/>
              </a:lnSpc>
              <a:spcBef>
                <a:spcPts val="0"/>
              </a:spcBef>
              <a:spcAft>
                <a:spcPts val="0"/>
              </a:spcAft>
              <a:buClr>
                <a:srgbClr val="898989"/>
              </a:buClr>
              <a:buSzPts val="1400"/>
              <a:buFont typeface="Times New Roman"/>
              <a:buNone/>
              <a:defRPr b="0" i="0" sz="1400" u="none">
                <a:solidFill>
                  <a:srgbClr val="898989"/>
                </a:solidFill>
                <a:latin typeface="Times New Roman"/>
                <a:ea typeface="Times New Roman"/>
                <a:cs typeface="Times New Roman"/>
                <a:sym typeface="Times New Roman"/>
              </a:defRPr>
            </a:lvl6pPr>
            <a:lvl7pPr indent="0" lvl="6" marL="0" marR="0" rtl="0" algn="r">
              <a:lnSpc>
                <a:spcPct val="100000"/>
              </a:lnSpc>
              <a:spcBef>
                <a:spcPts val="0"/>
              </a:spcBef>
              <a:spcAft>
                <a:spcPts val="0"/>
              </a:spcAft>
              <a:buClr>
                <a:srgbClr val="898989"/>
              </a:buClr>
              <a:buSzPts val="1400"/>
              <a:buFont typeface="Times New Roman"/>
              <a:buNone/>
              <a:defRPr b="0" i="0" sz="1400" u="none">
                <a:solidFill>
                  <a:srgbClr val="898989"/>
                </a:solidFill>
                <a:latin typeface="Times New Roman"/>
                <a:ea typeface="Times New Roman"/>
                <a:cs typeface="Times New Roman"/>
                <a:sym typeface="Times New Roman"/>
              </a:defRPr>
            </a:lvl7pPr>
            <a:lvl8pPr indent="0" lvl="7" marL="0" marR="0" rtl="0" algn="r">
              <a:lnSpc>
                <a:spcPct val="100000"/>
              </a:lnSpc>
              <a:spcBef>
                <a:spcPts val="0"/>
              </a:spcBef>
              <a:spcAft>
                <a:spcPts val="0"/>
              </a:spcAft>
              <a:buClr>
                <a:srgbClr val="898989"/>
              </a:buClr>
              <a:buSzPts val="1400"/>
              <a:buFont typeface="Times New Roman"/>
              <a:buNone/>
              <a:defRPr b="0" i="0" sz="1400" u="none">
                <a:solidFill>
                  <a:srgbClr val="898989"/>
                </a:solidFill>
                <a:latin typeface="Times New Roman"/>
                <a:ea typeface="Times New Roman"/>
                <a:cs typeface="Times New Roman"/>
                <a:sym typeface="Times New Roman"/>
              </a:defRPr>
            </a:lvl8pPr>
            <a:lvl9pPr indent="0" lvl="8" marL="0" marR="0" rtl="0" algn="r">
              <a:lnSpc>
                <a:spcPct val="100000"/>
              </a:lnSpc>
              <a:spcBef>
                <a:spcPts val="0"/>
              </a:spcBef>
              <a:spcAft>
                <a:spcPts val="0"/>
              </a:spcAft>
              <a:buClr>
                <a:srgbClr val="898989"/>
              </a:buClr>
              <a:buSzPts val="1400"/>
              <a:buFont typeface="Times New Roman"/>
              <a:buNone/>
              <a:defRPr b="0" i="0" sz="1400" u="none">
                <a:solidFill>
                  <a:srgbClr val="898989"/>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55" r:id="rId1"/>
    <p:sldLayoutId id="2147483656"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6" name="Shape 56"/>
        <p:cNvGrpSpPr/>
        <p:nvPr/>
      </p:nvGrpSpPr>
      <p:grpSpPr>
        <a:xfrm>
          <a:off x="0" y="0"/>
          <a:ext cx="0" cy="0"/>
          <a:chOff x="0" y="0"/>
          <a:chExt cx="0" cy="0"/>
        </a:xfrm>
      </p:grpSpPr>
      <p:sp>
        <p:nvSpPr>
          <p:cNvPr id="57" name="Google Shape;57;p166"/>
          <p:cNvSpPr txBox="1"/>
          <p:nvPr/>
        </p:nvSpPr>
        <p:spPr>
          <a:xfrm>
            <a:off x="409575" y="247650"/>
            <a:ext cx="8324850" cy="1236662"/>
          </a:xfrm>
          <a:prstGeom prst="rect">
            <a:avLst/>
          </a:prstGeom>
          <a:blipFill rotWithShape="1">
            <a:blip r:embed="rId1">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58" name="Google Shape;58;p166"/>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55600" lvl="5" marL="27432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6pPr>
            <a:lvl7pPr indent="-355600" lvl="6" marL="32004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7pPr>
            <a:lvl8pPr indent="-355600" lvl="7" marL="3657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8pPr>
            <a:lvl9pPr indent="-355600" lvl="8" marL="4114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9pPr>
          </a:lstStyle>
          <a:p/>
        </p:txBody>
      </p:sp>
      <p:sp>
        <p:nvSpPr>
          <p:cNvPr id="59" name="Google Shape;59;p166"/>
          <p:cNvSpPr txBox="1"/>
          <p:nvPr>
            <p:ph idx="11" type="ftr"/>
          </p:nvPr>
        </p:nvSpPr>
        <p:spPr>
          <a:xfrm>
            <a:off x="3124200" y="6248400"/>
            <a:ext cx="2895600" cy="4572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SzPts val="1400"/>
              <a:buNone/>
              <a:defRPr b="0" i="0" sz="2400" u="non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9pPr>
          </a:lstStyle>
          <a:p/>
        </p:txBody>
      </p:sp>
      <p:sp>
        <p:nvSpPr>
          <p:cNvPr id="60" name="Google Shape;60;p166"/>
          <p:cNvSpPr txBox="1"/>
          <p:nvPr>
            <p:ph idx="10" type="dt"/>
          </p:nvPr>
        </p:nvSpPr>
        <p:spPr>
          <a:xfrm>
            <a:off x="685800" y="6248400"/>
            <a:ext cx="1905000" cy="4572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SzPts val="1400"/>
              <a:buNone/>
              <a:defRPr b="0" i="0" sz="1400" u="none">
                <a:solidFill>
                  <a:srgbClr val="898989"/>
                </a:solidFill>
                <a:latin typeface="Times New Roman"/>
                <a:ea typeface="Times New Roman"/>
                <a:cs typeface="Times New Roman"/>
                <a:sym typeface="Times New Roman"/>
              </a:defRPr>
            </a:lvl1pPr>
            <a:lvl2pPr lvl="1"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9pPr>
          </a:lstStyle>
          <a:p/>
        </p:txBody>
      </p:sp>
      <p:sp>
        <p:nvSpPr>
          <p:cNvPr id="61" name="Google Shape;61;p166"/>
          <p:cNvSpPr txBox="1"/>
          <p:nvPr>
            <p:ph idx="12" type="sldNum"/>
          </p:nvPr>
        </p:nvSpPr>
        <p:spPr>
          <a:xfrm>
            <a:off x="6553200" y="6248400"/>
            <a:ext cx="1905000" cy="4572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898989"/>
              </a:buClr>
              <a:buSzPts val="1400"/>
              <a:buFont typeface="Times New Roman"/>
              <a:buNone/>
              <a:defRPr b="0" i="0" sz="1400" u="none">
                <a:solidFill>
                  <a:srgbClr val="898989"/>
                </a:solidFill>
                <a:latin typeface="Times New Roman"/>
                <a:ea typeface="Times New Roman"/>
                <a:cs typeface="Times New Roman"/>
                <a:sym typeface="Times New Roman"/>
              </a:defRPr>
            </a:lvl1pPr>
            <a:lvl2pPr indent="0" lvl="1" marL="0" marR="0" rtl="0" algn="r">
              <a:lnSpc>
                <a:spcPct val="100000"/>
              </a:lnSpc>
              <a:spcBef>
                <a:spcPts val="0"/>
              </a:spcBef>
              <a:spcAft>
                <a:spcPts val="0"/>
              </a:spcAft>
              <a:buClr>
                <a:srgbClr val="898989"/>
              </a:buClr>
              <a:buSzPts val="1400"/>
              <a:buFont typeface="Times New Roman"/>
              <a:buNone/>
              <a:defRPr b="0" i="0" sz="1400" u="none">
                <a:solidFill>
                  <a:srgbClr val="898989"/>
                </a:solidFill>
                <a:latin typeface="Times New Roman"/>
                <a:ea typeface="Times New Roman"/>
                <a:cs typeface="Times New Roman"/>
                <a:sym typeface="Times New Roman"/>
              </a:defRPr>
            </a:lvl2pPr>
            <a:lvl3pPr indent="0" lvl="2" marL="0" marR="0" rtl="0" algn="r">
              <a:lnSpc>
                <a:spcPct val="100000"/>
              </a:lnSpc>
              <a:spcBef>
                <a:spcPts val="0"/>
              </a:spcBef>
              <a:spcAft>
                <a:spcPts val="0"/>
              </a:spcAft>
              <a:buClr>
                <a:srgbClr val="898989"/>
              </a:buClr>
              <a:buSzPts val="1400"/>
              <a:buFont typeface="Times New Roman"/>
              <a:buNone/>
              <a:defRPr b="0" i="0" sz="1400" u="none">
                <a:solidFill>
                  <a:srgbClr val="898989"/>
                </a:solidFill>
                <a:latin typeface="Times New Roman"/>
                <a:ea typeface="Times New Roman"/>
                <a:cs typeface="Times New Roman"/>
                <a:sym typeface="Times New Roman"/>
              </a:defRPr>
            </a:lvl3pPr>
            <a:lvl4pPr indent="0" lvl="3" marL="0" marR="0" rtl="0" algn="r">
              <a:lnSpc>
                <a:spcPct val="100000"/>
              </a:lnSpc>
              <a:spcBef>
                <a:spcPts val="0"/>
              </a:spcBef>
              <a:spcAft>
                <a:spcPts val="0"/>
              </a:spcAft>
              <a:buClr>
                <a:srgbClr val="898989"/>
              </a:buClr>
              <a:buSzPts val="1400"/>
              <a:buFont typeface="Times New Roman"/>
              <a:buNone/>
              <a:defRPr b="0" i="0" sz="1400" u="none">
                <a:solidFill>
                  <a:srgbClr val="898989"/>
                </a:solidFill>
                <a:latin typeface="Times New Roman"/>
                <a:ea typeface="Times New Roman"/>
                <a:cs typeface="Times New Roman"/>
                <a:sym typeface="Times New Roman"/>
              </a:defRPr>
            </a:lvl4pPr>
            <a:lvl5pPr indent="0" lvl="4" marL="0" marR="0" rtl="0" algn="r">
              <a:lnSpc>
                <a:spcPct val="100000"/>
              </a:lnSpc>
              <a:spcBef>
                <a:spcPts val="0"/>
              </a:spcBef>
              <a:spcAft>
                <a:spcPts val="0"/>
              </a:spcAft>
              <a:buClr>
                <a:srgbClr val="898989"/>
              </a:buClr>
              <a:buSzPts val="1400"/>
              <a:buFont typeface="Times New Roman"/>
              <a:buNone/>
              <a:defRPr b="0" i="0" sz="1400" u="none">
                <a:solidFill>
                  <a:srgbClr val="898989"/>
                </a:solidFill>
                <a:latin typeface="Times New Roman"/>
                <a:ea typeface="Times New Roman"/>
                <a:cs typeface="Times New Roman"/>
                <a:sym typeface="Times New Roman"/>
              </a:defRPr>
            </a:lvl5pPr>
            <a:lvl6pPr indent="0" lvl="5" marL="0" marR="0" rtl="0" algn="r">
              <a:lnSpc>
                <a:spcPct val="100000"/>
              </a:lnSpc>
              <a:spcBef>
                <a:spcPts val="0"/>
              </a:spcBef>
              <a:spcAft>
                <a:spcPts val="0"/>
              </a:spcAft>
              <a:buClr>
                <a:srgbClr val="898989"/>
              </a:buClr>
              <a:buSzPts val="1400"/>
              <a:buFont typeface="Times New Roman"/>
              <a:buNone/>
              <a:defRPr b="0" i="0" sz="1400" u="none">
                <a:solidFill>
                  <a:srgbClr val="898989"/>
                </a:solidFill>
                <a:latin typeface="Times New Roman"/>
                <a:ea typeface="Times New Roman"/>
                <a:cs typeface="Times New Roman"/>
                <a:sym typeface="Times New Roman"/>
              </a:defRPr>
            </a:lvl6pPr>
            <a:lvl7pPr indent="0" lvl="6" marL="0" marR="0" rtl="0" algn="r">
              <a:lnSpc>
                <a:spcPct val="100000"/>
              </a:lnSpc>
              <a:spcBef>
                <a:spcPts val="0"/>
              </a:spcBef>
              <a:spcAft>
                <a:spcPts val="0"/>
              </a:spcAft>
              <a:buClr>
                <a:srgbClr val="898989"/>
              </a:buClr>
              <a:buSzPts val="1400"/>
              <a:buFont typeface="Times New Roman"/>
              <a:buNone/>
              <a:defRPr b="0" i="0" sz="1400" u="none">
                <a:solidFill>
                  <a:srgbClr val="898989"/>
                </a:solidFill>
                <a:latin typeface="Times New Roman"/>
                <a:ea typeface="Times New Roman"/>
                <a:cs typeface="Times New Roman"/>
                <a:sym typeface="Times New Roman"/>
              </a:defRPr>
            </a:lvl7pPr>
            <a:lvl8pPr indent="0" lvl="7" marL="0" marR="0" rtl="0" algn="r">
              <a:lnSpc>
                <a:spcPct val="100000"/>
              </a:lnSpc>
              <a:spcBef>
                <a:spcPts val="0"/>
              </a:spcBef>
              <a:spcAft>
                <a:spcPts val="0"/>
              </a:spcAft>
              <a:buClr>
                <a:srgbClr val="898989"/>
              </a:buClr>
              <a:buSzPts val="1400"/>
              <a:buFont typeface="Times New Roman"/>
              <a:buNone/>
              <a:defRPr b="0" i="0" sz="1400" u="none">
                <a:solidFill>
                  <a:srgbClr val="898989"/>
                </a:solidFill>
                <a:latin typeface="Times New Roman"/>
                <a:ea typeface="Times New Roman"/>
                <a:cs typeface="Times New Roman"/>
                <a:sym typeface="Times New Roman"/>
              </a:defRPr>
            </a:lvl8pPr>
            <a:lvl9pPr indent="0" lvl="8" marL="0" marR="0" rtl="0" algn="r">
              <a:lnSpc>
                <a:spcPct val="100000"/>
              </a:lnSpc>
              <a:spcBef>
                <a:spcPts val="0"/>
              </a:spcBef>
              <a:spcAft>
                <a:spcPts val="0"/>
              </a:spcAft>
              <a:buClr>
                <a:srgbClr val="898989"/>
              </a:buClr>
              <a:buSzPts val="1400"/>
              <a:buFont typeface="Times New Roman"/>
              <a:buNone/>
              <a:defRPr b="0" i="0" sz="1400" u="none">
                <a:solidFill>
                  <a:srgbClr val="898989"/>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58"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67" name="Shape 67"/>
        <p:cNvGrpSpPr/>
        <p:nvPr/>
      </p:nvGrpSpPr>
      <p:grpSpPr>
        <a:xfrm>
          <a:off x="0" y="0"/>
          <a:ext cx="0" cy="0"/>
          <a:chOff x="0" y="0"/>
          <a:chExt cx="0" cy="0"/>
        </a:xfrm>
      </p:grpSpPr>
      <p:sp>
        <p:nvSpPr>
          <p:cNvPr id="68" name="Google Shape;68;p168"/>
          <p:cNvSpPr txBox="1"/>
          <p:nvPr/>
        </p:nvSpPr>
        <p:spPr>
          <a:xfrm>
            <a:off x="409575" y="247650"/>
            <a:ext cx="8324850" cy="1236662"/>
          </a:xfrm>
          <a:prstGeom prst="rect">
            <a:avLst/>
          </a:prstGeom>
          <a:blipFill rotWithShape="1">
            <a:blip r:embed="rId1">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69" name="Google Shape;69;p168"/>
          <p:cNvSpPr txBox="1"/>
          <p:nvPr/>
        </p:nvSpPr>
        <p:spPr>
          <a:xfrm>
            <a:off x="2679700" y="320675"/>
            <a:ext cx="3783012" cy="1258887"/>
          </a:xfrm>
          <a:prstGeom prst="rect">
            <a:avLst/>
          </a:prstGeom>
          <a:blipFill rotWithShape="1">
            <a:blip r:embed="rId2">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70" name="Google Shape;70;p168"/>
          <p:cNvSpPr txBox="1"/>
          <p:nvPr/>
        </p:nvSpPr>
        <p:spPr>
          <a:xfrm>
            <a:off x="457200" y="274637"/>
            <a:ext cx="8229600" cy="11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71" name="Google Shape;71;p168"/>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55600" lvl="5" marL="27432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6pPr>
            <a:lvl7pPr indent="-355600" lvl="6" marL="32004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7pPr>
            <a:lvl8pPr indent="-355600" lvl="7" marL="3657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8pPr>
            <a:lvl9pPr indent="-355600" lvl="8" marL="4114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9pPr>
          </a:lstStyle>
          <a:p/>
        </p:txBody>
      </p:sp>
      <p:sp>
        <p:nvSpPr>
          <p:cNvPr id="72" name="Google Shape;72;p168"/>
          <p:cNvSpPr txBox="1"/>
          <p:nvPr>
            <p:ph idx="11" type="ftr"/>
          </p:nvPr>
        </p:nvSpPr>
        <p:spPr>
          <a:xfrm>
            <a:off x="3124200" y="6248400"/>
            <a:ext cx="2895600" cy="4572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SzPts val="1400"/>
              <a:buNone/>
              <a:defRPr b="0" i="0" sz="2400" u="non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9pPr>
          </a:lstStyle>
          <a:p/>
        </p:txBody>
      </p:sp>
      <p:sp>
        <p:nvSpPr>
          <p:cNvPr id="73" name="Google Shape;73;p168"/>
          <p:cNvSpPr txBox="1"/>
          <p:nvPr>
            <p:ph idx="10" type="dt"/>
          </p:nvPr>
        </p:nvSpPr>
        <p:spPr>
          <a:xfrm>
            <a:off x="685800" y="6248400"/>
            <a:ext cx="1905000" cy="4572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SzPts val="1400"/>
              <a:buNone/>
              <a:defRPr b="0" i="0" sz="1400" u="none">
                <a:solidFill>
                  <a:srgbClr val="898989"/>
                </a:solidFill>
                <a:latin typeface="Times New Roman"/>
                <a:ea typeface="Times New Roman"/>
                <a:cs typeface="Times New Roman"/>
                <a:sym typeface="Times New Roman"/>
              </a:defRPr>
            </a:lvl1pPr>
            <a:lvl2pPr lvl="1"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9pPr>
          </a:lstStyle>
          <a:p/>
        </p:txBody>
      </p:sp>
      <p:sp>
        <p:nvSpPr>
          <p:cNvPr id="74" name="Google Shape;74;p168"/>
          <p:cNvSpPr txBox="1"/>
          <p:nvPr>
            <p:ph idx="12" type="sldNum"/>
          </p:nvPr>
        </p:nvSpPr>
        <p:spPr>
          <a:xfrm>
            <a:off x="6553200" y="6248400"/>
            <a:ext cx="1905000" cy="4572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898989"/>
              </a:buClr>
              <a:buSzPts val="1400"/>
              <a:buFont typeface="Times New Roman"/>
              <a:buNone/>
              <a:defRPr b="0" i="0" sz="1400" u="none">
                <a:solidFill>
                  <a:srgbClr val="898989"/>
                </a:solidFill>
                <a:latin typeface="Times New Roman"/>
                <a:ea typeface="Times New Roman"/>
                <a:cs typeface="Times New Roman"/>
                <a:sym typeface="Times New Roman"/>
              </a:defRPr>
            </a:lvl1pPr>
            <a:lvl2pPr indent="0" lvl="1" marL="0" marR="0" rtl="0" algn="r">
              <a:lnSpc>
                <a:spcPct val="100000"/>
              </a:lnSpc>
              <a:spcBef>
                <a:spcPts val="0"/>
              </a:spcBef>
              <a:spcAft>
                <a:spcPts val="0"/>
              </a:spcAft>
              <a:buClr>
                <a:srgbClr val="898989"/>
              </a:buClr>
              <a:buSzPts val="1400"/>
              <a:buFont typeface="Times New Roman"/>
              <a:buNone/>
              <a:defRPr b="0" i="0" sz="1400" u="none">
                <a:solidFill>
                  <a:srgbClr val="898989"/>
                </a:solidFill>
                <a:latin typeface="Times New Roman"/>
                <a:ea typeface="Times New Roman"/>
                <a:cs typeface="Times New Roman"/>
                <a:sym typeface="Times New Roman"/>
              </a:defRPr>
            </a:lvl2pPr>
            <a:lvl3pPr indent="0" lvl="2" marL="0" marR="0" rtl="0" algn="r">
              <a:lnSpc>
                <a:spcPct val="100000"/>
              </a:lnSpc>
              <a:spcBef>
                <a:spcPts val="0"/>
              </a:spcBef>
              <a:spcAft>
                <a:spcPts val="0"/>
              </a:spcAft>
              <a:buClr>
                <a:srgbClr val="898989"/>
              </a:buClr>
              <a:buSzPts val="1400"/>
              <a:buFont typeface="Times New Roman"/>
              <a:buNone/>
              <a:defRPr b="0" i="0" sz="1400" u="none">
                <a:solidFill>
                  <a:srgbClr val="898989"/>
                </a:solidFill>
                <a:latin typeface="Times New Roman"/>
                <a:ea typeface="Times New Roman"/>
                <a:cs typeface="Times New Roman"/>
                <a:sym typeface="Times New Roman"/>
              </a:defRPr>
            </a:lvl3pPr>
            <a:lvl4pPr indent="0" lvl="3" marL="0" marR="0" rtl="0" algn="r">
              <a:lnSpc>
                <a:spcPct val="100000"/>
              </a:lnSpc>
              <a:spcBef>
                <a:spcPts val="0"/>
              </a:spcBef>
              <a:spcAft>
                <a:spcPts val="0"/>
              </a:spcAft>
              <a:buClr>
                <a:srgbClr val="898989"/>
              </a:buClr>
              <a:buSzPts val="1400"/>
              <a:buFont typeface="Times New Roman"/>
              <a:buNone/>
              <a:defRPr b="0" i="0" sz="1400" u="none">
                <a:solidFill>
                  <a:srgbClr val="898989"/>
                </a:solidFill>
                <a:latin typeface="Times New Roman"/>
                <a:ea typeface="Times New Roman"/>
                <a:cs typeface="Times New Roman"/>
                <a:sym typeface="Times New Roman"/>
              </a:defRPr>
            </a:lvl4pPr>
            <a:lvl5pPr indent="0" lvl="4" marL="0" marR="0" rtl="0" algn="r">
              <a:lnSpc>
                <a:spcPct val="100000"/>
              </a:lnSpc>
              <a:spcBef>
                <a:spcPts val="0"/>
              </a:spcBef>
              <a:spcAft>
                <a:spcPts val="0"/>
              </a:spcAft>
              <a:buClr>
                <a:srgbClr val="898989"/>
              </a:buClr>
              <a:buSzPts val="1400"/>
              <a:buFont typeface="Times New Roman"/>
              <a:buNone/>
              <a:defRPr b="0" i="0" sz="1400" u="none">
                <a:solidFill>
                  <a:srgbClr val="898989"/>
                </a:solidFill>
                <a:latin typeface="Times New Roman"/>
                <a:ea typeface="Times New Roman"/>
                <a:cs typeface="Times New Roman"/>
                <a:sym typeface="Times New Roman"/>
              </a:defRPr>
            </a:lvl5pPr>
            <a:lvl6pPr indent="0" lvl="5" marL="0" marR="0" rtl="0" algn="r">
              <a:lnSpc>
                <a:spcPct val="100000"/>
              </a:lnSpc>
              <a:spcBef>
                <a:spcPts val="0"/>
              </a:spcBef>
              <a:spcAft>
                <a:spcPts val="0"/>
              </a:spcAft>
              <a:buClr>
                <a:srgbClr val="898989"/>
              </a:buClr>
              <a:buSzPts val="1400"/>
              <a:buFont typeface="Times New Roman"/>
              <a:buNone/>
              <a:defRPr b="0" i="0" sz="1400" u="none">
                <a:solidFill>
                  <a:srgbClr val="898989"/>
                </a:solidFill>
                <a:latin typeface="Times New Roman"/>
                <a:ea typeface="Times New Roman"/>
                <a:cs typeface="Times New Roman"/>
                <a:sym typeface="Times New Roman"/>
              </a:defRPr>
            </a:lvl6pPr>
            <a:lvl7pPr indent="0" lvl="6" marL="0" marR="0" rtl="0" algn="r">
              <a:lnSpc>
                <a:spcPct val="100000"/>
              </a:lnSpc>
              <a:spcBef>
                <a:spcPts val="0"/>
              </a:spcBef>
              <a:spcAft>
                <a:spcPts val="0"/>
              </a:spcAft>
              <a:buClr>
                <a:srgbClr val="898989"/>
              </a:buClr>
              <a:buSzPts val="1400"/>
              <a:buFont typeface="Times New Roman"/>
              <a:buNone/>
              <a:defRPr b="0" i="0" sz="1400" u="none">
                <a:solidFill>
                  <a:srgbClr val="898989"/>
                </a:solidFill>
                <a:latin typeface="Times New Roman"/>
                <a:ea typeface="Times New Roman"/>
                <a:cs typeface="Times New Roman"/>
                <a:sym typeface="Times New Roman"/>
              </a:defRPr>
            </a:lvl7pPr>
            <a:lvl8pPr indent="0" lvl="7" marL="0" marR="0" rtl="0" algn="r">
              <a:lnSpc>
                <a:spcPct val="100000"/>
              </a:lnSpc>
              <a:spcBef>
                <a:spcPts val="0"/>
              </a:spcBef>
              <a:spcAft>
                <a:spcPts val="0"/>
              </a:spcAft>
              <a:buClr>
                <a:srgbClr val="898989"/>
              </a:buClr>
              <a:buSzPts val="1400"/>
              <a:buFont typeface="Times New Roman"/>
              <a:buNone/>
              <a:defRPr b="0" i="0" sz="1400" u="none">
                <a:solidFill>
                  <a:srgbClr val="898989"/>
                </a:solidFill>
                <a:latin typeface="Times New Roman"/>
                <a:ea typeface="Times New Roman"/>
                <a:cs typeface="Times New Roman"/>
                <a:sym typeface="Times New Roman"/>
              </a:defRPr>
            </a:lvl8pPr>
            <a:lvl9pPr indent="0" lvl="8" marL="0" marR="0" rtl="0" algn="r">
              <a:lnSpc>
                <a:spcPct val="100000"/>
              </a:lnSpc>
              <a:spcBef>
                <a:spcPts val="0"/>
              </a:spcBef>
              <a:spcAft>
                <a:spcPts val="0"/>
              </a:spcAft>
              <a:buClr>
                <a:srgbClr val="898989"/>
              </a:buClr>
              <a:buSzPts val="1400"/>
              <a:buFont typeface="Times New Roman"/>
              <a:buNone/>
              <a:defRPr b="0" i="0" sz="1400" u="none">
                <a:solidFill>
                  <a:srgbClr val="898989"/>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60" r:id="rId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82" name="Shape 82"/>
        <p:cNvGrpSpPr/>
        <p:nvPr/>
      </p:nvGrpSpPr>
      <p:grpSpPr>
        <a:xfrm>
          <a:off x="0" y="0"/>
          <a:ext cx="0" cy="0"/>
          <a:chOff x="0" y="0"/>
          <a:chExt cx="0" cy="0"/>
        </a:xfrm>
      </p:grpSpPr>
      <p:sp>
        <p:nvSpPr>
          <p:cNvPr id="83" name="Google Shape;83;p170"/>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55600" lvl="5" marL="27432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6pPr>
            <a:lvl7pPr indent="-355600" lvl="6" marL="32004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7pPr>
            <a:lvl8pPr indent="-355600" lvl="7" marL="3657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8pPr>
            <a:lvl9pPr indent="-355600" lvl="8" marL="4114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9pPr>
          </a:lstStyle>
          <a:p/>
        </p:txBody>
      </p:sp>
      <p:sp>
        <p:nvSpPr>
          <p:cNvPr id="84" name="Google Shape;84;p17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SzPts val="1400"/>
              <a:buNone/>
              <a:defRPr b="0" i="0" sz="2400" u="non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9pPr>
          </a:lstStyle>
          <a:p/>
        </p:txBody>
      </p:sp>
      <p:sp>
        <p:nvSpPr>
          <p:cNvPr id="85" name="Google Shape;85;p17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lnSpc>
                <a:spcPct val="100000"/>
              </a:lnSpc>
              <a:spcBef>
                <a:spcPts val="0"/>
              </a:spcBef>
              <a:spcAft>
                <a:spcPts val="0"/>
              </a:spcAft>
              <a:buSzPts val="1400"/>
              <a:buNone/>
              <a:defRPr b="0" i="0" sz="1400" u="non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9pPr>
          </a:lstStyle>
          <a:p/>
        </p:txBody>
      </p:sp>
      <p:sp>
        <p:nvSpPr>
          <p:cNvPr id="86" name="Google Shape;86;p17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chemeClr val="dk1"/>
              </a:buClr>
              <a:buSzPts val="1400"/>
              <a:buFont typeface="Times New Roman"/>
              <a:buNone/>
              <a:defRPr b="0" i="0" sz="1400" u="none">
                <a:solidFill>
                  <a:schemeClr val="dk1"/>
                </a:solidFill>
                <a:latin typeface="Times New Roman"/>
                <a:ea typeface="Times New Roman"/>
                <a:cs typeface="Times New Roman"/>
                <a:sym typeface="Times New Roman"/>
              </a:defRPr>
            </a:lvl1pPr>
            <a:lvl2pPr indent="0" lvl="1" marL="0" marR="0" rtl="0" algn="r">
              <a:lnSpc>
                <a:spcPct val="100000"/>
              </a:lnSpc>
              <a:spcBef>
                <a:spcPts val="0"/>
              </a:spcBef>
              <a:spcAft>
                <a:spcPts val="0"/>
              </a:spcAft>
              <a:buClr>
                <a:schemeClr val="dk1"/>
              </a:buClr>
              <a:buSzPts val="1400"/>
              <a:buFont typeface="Times New Roman"/>
              <a:buNone/>
              <a:defRPr b="0" i="0" sz="1400" u="none">
                <a:solidFill>
                  <a:schemeClr val="dk1"/>
                </a:solidFill>
                <a:latin typeface="Times New Roman"/>
                <a:ea typeface="Times New Roman"/>
                <a:cs typeface="Times New Roman"/>
                <a:sym typeface="Times New Roman"/>
              </a:defRPr>
            </a:lvl2pPr>
            <a:lvl3pPr indent="0" lvl="2" marL="0" marR="0" rtl="0" algn="r">
              <a:lnSpc>
                <a:spcPct val="100000"/>
              </a:lnSpc>
              <a:spcBef>
                <a:spcPts val="0"/>
              </a:spcBef>
              <a:spcAft>
                <a:spcPts val="0"/>
              </a:spcAft>
              <a:buClr>
                <a:schemeClr val="dk1"/>
              </a:buClr>
              <a:buSzPts val="1400"/>
              <a:buFont typeface="Times New Roman"/>
              <a:buNone/>
              <a:defRPr b="0" i="0" sz="1400" u="none">
                <a:solidFill>
                  <a:schemeClr val="dk1"/>
                </a:solidFill>
                <a:latin typeface="Times New Roman"/>
                <a:ea typeface="Times New Roman"/>
                <a:cs typeface="Times New Roman"/>
                <a:sym typeface="Times New Roman"/>
              </a:defRPr>
            </a:lvl3pPr>
            <a:lvl4pPr indent="0" lvl="3" marL="0" marR="0" rtl="0" algn="r">
              <a:lnSpc>
                <a:spcPct val="100000"/>
              </a:lnSpc>
              <a:spcBef>
                <a:spcPts val="0"/>
              </a:spcBef>
              <a:spcAft>
                <a:spcPts val="0"/>
              </a:spcAft>
              <a:buClr>
                <a:schemeClr val="dk1"/>
              </a:buClr>
              <a:buSzPts val="1400"/>
              <a:buFont typeface="Times New Roman"/>
              <a:buNone/>
              <a:defRPr b="0" i="0" sz="1400" u="none">
                <a:solidFill>
                  <a:schemeClr val="dk1"/>
                </a:solidFill>
                <a:latin typeface="Times New Roman"/>
                <a:ea typeface="Times New Roman"/>
                <a:cs typeface="Times New Roman"/>
                <a:sym typeface="Times New Roman"/>
              </a:defRPr>
            </a:lvl4pPr>
            <a:lvl5pPr indent="0" lvl="4" marL="0" marR="0" rtl="0" algn="r">
              <a:lnSpc>
                <a:spcPct val="100000"/>
              </a:lnSpc>
              <a:spcBef>
                <a:spcPts val="0"/>
              </a:spcBef>
              <a:spcAft>
                <a:spcPts val="0"/>
              </a:spcAft>
              <a:buClr>
                <a:schemeClr val="dk1"/>
              </a:buClr>
              <a:buSzPts val="1400"/>
              <a:buFont typeface="Times New Roman"/>
              <a:buNone/>
              <a:defRPr b="0" i="0" sz="1400" u="none">
                <a:solidFill>
                  <a:schemeClr val="dk1"/>
                </a:solidFill>
                <a:latin typeface="Times New Roman"/>
                <a:ea typeface="Times New Roman"/>
                <a:cs typeface="Times New Roman"/>
                <a:sym typeface="Times New Roman"/>
              </a:defRPr>
            </a:lvl5pPr>
            <a:lvl6pPr indent="0" lvl="5" marL="0" marR="0" rtl="0" algn="r">
              <a:lnSpc>
                <a:spcPct val="100000"/>
              </a:lnSpc>
              <a:spcBef>
                <a:spcPts val="0"/>
              </a:spcBef>
              <a:spcAft>
                <a:spcPts val="0"/>
              </a:spcAft>
              <a:buClr>
                <a:schemeClr val="dk1"/>
              </a:buClr>
              <a:buSzPts val="1400"/>
              <a:buFont typeface="Times New Roman"/>
              <a:buNone/>
              <a:defRPr b="0" i="0" sz="1400" u="none">
                <a:solidFill>
                  <a:schemeClr val="dk1"/>
                </a:solidFill>
                <a:latin typeface="Times New Roman"/>
                <a:ea typeface="Times New Roman"/>
                <a:cs typeface="Times New Roman"/>
                <a:sym typeface="Times New Roman"/>
              </a:defRPr>
            </a:lvl6pPr>
            <a:lvl7pPr indent="0" lvl="6" marL="0" marR="0" rtl="0" algn="r">
              <a:lnSpc>
                <a:spcPct val="100000"/>
              </a:lnSpc>
              <a:spcBef>
                <a:spcPts val="0"/>
              </a:spcBef>
              <a:spcAft>
                <a:spcPts val="0"/>
              </a:spcAft>
              <a:buClr>
                <a:schemeClr val="dk1"/>
              </a:buClr>
              <a:buSzPts val="1400"/>
              <a:buFont typeface="Times New Roman"/>
              <a:buNone/>
              <a:defRPr b="0" i="0" sz="1400" u="none">
                <a:solidFill>
                  <a:schemeClr val="dk1"/>
                </a:solidFill>
                <a:latin typeface="Times New Roman"/>
                <a:ea typeface="Times New Roman"/>
                <a:cs typeface="Times New Roman"/>
                <a:sym typeface="Times New Roman"/>
              </a:defRPr>
            </a:lvl7pPr>
            <a:lvl8pPr indent="0" lvl="7" marL="0" marR="0" rtl="0" algn="r">
              <a:lnSpc>
                <a:spcPct val="100000"/>
              </a:lnSpc>
              <a:spcBef>
                <a:spcPts val="0"/>
              </a:spcBef>
              <a:spcAft>
                <a:spcPts val="0"/>
              </a:spcAft>
              <a:buClr>
                <a:schemeClr val="dk1"/>
              </a:buClr>
              <a:buSzPts val="1400"/>
              <a:buFont typeface="Times New Roman"/>
              <a:buNone/>
              <a:defRPr b="0" i="0" sz="1400" u="none">
                <a:solidFill>
                  <a:schemeClr val="dk1"/>
                </a:solidFill>
                <a:latin typeface="Times New Roman"/>
                <a:ea typeface="Times New Roman"/>
                <a:cs typeface="Times New Roman"/>
                <a:sym typeface="Times New Roman"/>
              </a:defRPr>
            </a:lvl8pPr>
            <a:lvl9pPr indent="0" lvl="8" marL="0" marR="0" rtl="0" algn="r">
              <a:lnSpc>
                <a:spcPct val="100000"/>
              </a:lnSpc>
              <a:spcBef>
                <a:spcPts val="0"/>
              </a:spcBef>
              <a:spcAft>
                <a:spcPts val="0"/>
              </a:spcAft>
              <a:buClr>
                <a:schemeClr val="dk1"/>
              </a:buClr>
              <a:buSzPts val="1400"/>
              <a:buFont typeface="Times New Roman"/>
              <a:buNone/>
              <a:defRPr b="0" i="0" sz="1400" u="non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62"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91" name="Shape 91"/>
        <p:cNvGrpSpPr/>
        <p:nvPr/>
      </p:nvGrpSpPr>
      <p:grpSpPr>
        <a:xfrm>
          <a:off x="0" y="0"/>
          <a:ext cx="0" cy="0"/>
          <a:chOff x="0" y="0"/>
          <a:chExt cx="0" cy="0"/>
        </a:xfrm>
      </p:grpSpPr>
      <p:sp>
        <p:nvSpPr>
          <p:cNvPr id="92" name="Google Shape;92;p17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55600" lvl="5" marL="27432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6pPr>
            <a:lvl7pPr indent="-355600" lvl="6" marL="32004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7pPr>
            <a:lvl8pPr indent="-355600" lvl="7" marL="3657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8pPr>
            <a:lvl9pPr indent="-355600" lvl="8" marL="4114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9pPr>
          </a:lstStyle>
          <a:p/>
        </p:txBody>
      </p:sp>
      <p:sp>
        <p:nvSpPr>
          <p:cNvPr id="93" name="Google Shape;93;p17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SzPts val="1400"/>
              <a:buNone/>
              <a:defRPr b="0" i="0" sz="2400" u="non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9pPr>
          </a:lstStyle>
          <a:p/>
        </p:txBody>
      </p:sp>
      <p:sp>
        <p:nvSpPr>
          <p:cNvPr id="94" name="Google Shape;94;p17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lnSpc>
                <a:spcPct val="100000"/>
              </a:lnSpc>
              <a:spcBef>
                <a:spcPts val="0"/>
              </a:spcBef>
              <a:spcAft>
                <a:spcPts val="0"/>
              </a:spcAft>
              <a:buSzPts val="1400"/>
              <a:buNone/>
              <a:defRPr b="0" i="0" sz="1400" u="non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9pPr>
          </a:lstStyle>
          <a:p/>
        </p:txBody>
      </p:sp>
      <p:sp>
        <p:nvSpPr>
          <p:cNvPr id="95" name="Google Shape;95;p17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chemeClr val="dk1"/>
              </a:buClr>
              <a:buSzPts val="1400"/>
              <a:buFont typeface="Times New Roman"/>
              <a:buNone/>
              <a:defRPr b="0" i="0" sz="1400" u="none">
                <a:solidFill>
                  <a:schemeClr val="dk1"/>
                </a:solidFill>
                <a:latin typeface="Times New Roman"/>
                <a:ea typeface="Times New Roman"/>
                <a:cs typeface="Times New Roman"/>
                <a:sym typeface="Times New Roman"/>
              </a:defRPr>
            </a:lvl1pPr>
            <a:lvl2pPr indent="0" lvl="1" marL="0" marR="0" rtl="0" algn="r">
              <a:lnSpc>
                <a:spcPct val="100000"/>
              </a:lnSpc>
              <a:spcBef>
                <a:spcPts val="0"/>
              </a:spcBef>
              <a:spcAft>
                <a:spcPts val="0"/>
              </a:spcAft>
              <a:buClr>
                <a:schemeClr val="dk1"/>
              </a:buClr>
              <a:buSzPts val="1400"/>
              <a:buFont typeface="Times New Roman"/>
              <a:buNone/>
              <a:defRPr b="0" i="0" sz="1400" u="none">
                <a:solidFill>
                  <a:schemeClr val="dk1"/>
                </a:solidFill>
                <a:latin typeface="Times New Roman"/>
                <a:ea typeface="Times New Roman"/>
                <a:cs typeface="Times New Roman"/>
                <a:sym typeface="Times New Roman"/>
              </a:defRPr>
            </a:lvl2pPr>
            <a:lvl3pPr indent="0" lvl="2" marL="0" marR="0" rtl="0" algn="r">
              <a:lnSpc>
                <a:spcPct val="100000"/>
              </a:lnSpc>
              <a:spcBef>
                <a:spcPts val="0"/>
              </a:spcBef>
              <a:spcAft>
                <a:spcPts val="0"/>
              </a:spcAft>
              <a:buClr>
                <a:schemeClr val="dk1"/>
              </a:buClr>
              <a:buSzPts val="1400"/>
              <a:buFont typeface="Times New Roman"/>
              <a:buNone/>
              <a:defRPr b="0" i="0" sz="1400" u="none">
                <a:solidFill>
                  <a:schemeClr val="dk1"/>
                </a:solidFill>
                <a:latin typeface="Times New Roman"/>
                <a:ea typeface="Times New Roman"/>
                <a:cs typeface="Times New Roman"/>
                <a:sym typeface="Times New Roman"/>
              </a:defRPr>
            </a:lvl3pPr>
            <a:lvl4pPr indent="0" lvl="3" marL="0" marR="0" rtl="0" algn="r">
              <a:lnSpc>
                <a:spcPct val="100000"/>
              </a:lnSpc>
              <a:spcBef>
                <a:spcPts val="0"/>
              </a:spcBef>
              <a:spcAft>
                <a:spcPts val="0"/>
              </a:spcAft>
              <a:buClr>
                <a:schemeClr val="dk1"/>
              </a:buClr>
              <a:buSzPts val="1400"/>
              <a:buFont typeface="Times New Roman"/>
              <a:buNone/>
              <a:defRPr b="0" i="0" sz="1400" u="none">
                <a:solidFill>
                  <a:schemeClr val="dk1"/>
                </a:solidFill>
                <a:latin typeface="Times New Roman"/>
                <a:ea typeface="Times New Roman"/>
                <a:cs typeface="Times New Roman"/>
                <a:sym typeface="Times New Roman"/>
              </a:defRPr>
            </a:lvl4pPr>
            <a:lvl5pPr indent="0" lvl="4" marL="0" marR="0" rtl="0" algn="r">
              <a:lnSpc>
                <a:spcPct val="100000"/>
              </a:lnSpc>
              <a:spcBef>
                <a:spcPts val="0"/>
              </a:spcBef>
              <a:spcAft>
                <a:spcPts val="0"/>
              </a:spcAft>
              <a:buClr>
                <a:schemeClr val="dk1"/>
              </a:buClr>
              <a:buSzPts val="1400"/>
              <a:buFont typeface="Times New Roman"/>
              <a:buNone/>
              <a:defRPr b="0" i="0" sz="1400" u="none">
                <a:solidFill>
                  <a:schemeClr val="dk1"/>
                </a:solidFill>
                <a:latin typeface="Times New Roman"/>
                <a:ea typeface="Times New Roman"/>
                <a:cs typeface="Times New Roman"/>
                <a:sym typeface="Times New Roman"/>
              </a:defRPr>
            </a:lvl5pPr>
            <a:lvl6pPr indent="0" lvl="5" marL="0" marR="0" rtl="0" algn="r">
              <a:lnSpc>
                <a:spcPct val="100000"/>
              </a:lnSpc>
              <a:spcBef>
                <a:spcPts val="0"/>
              </a:spcBef>
              <a:spcAft>
                <a:spcPts val="0"/>
              </a:spcAft>
              <a:buClr>
                <a:schemeClr val="dk1"/>
              </a:buClr>
              <a:buSzPts val="1400"/>
              <a:buFont typeface="Times New Roman"/>
              <a:buNone/>
              <a:defRPr b="0" i="0" sz="1400" u="none">
                <a:solidFill>
                  <a:schemeClr val="dk1"/>
                </a:solidFill>
                <a:latin typeface="Times New Roman"/>
                <a:ea typeface="Times New Roman"/>
                <a:cs typeface="Times New Roman"/>
                <a:sym typeface="Times New Roman"/>
              </a:defRPr>
            </a:lvl6pPr>
            <a:lvl7pPr indent="0" lvl="6" marL="0" marR="0" rtl="0" algn="r">
              <a:lnSpc>
                <a:spcPct val="100000"/>
              </a:lnSpc>
              <a:spcBef>
                <a:spcPts val="0"/>
              </a:spcBef>
              <a:spcAft>
                <a:spcPts val="0"/>
              </a:spcAft>
              <a:buClr>
                <a:schemeClr val="dk1"/>
              </a:buClr>
              <a:buSzPts val="1400"/>
              <a:buFont typeface="Times New Roman"/>
              <a:buNone/>
              <a:defRPr b="0" i="0" sz="1400" u="none">
                <a:solidFill>
                  <a:schemeClr val="dk1"/>
                </a:solidFill>
                <a:latin typeface="Times New Roman"/>
                <a:ea typeface="Times New Roman"/>
                <a:cs typeface="Times New Roman"/>
                <a:sym typeface="Times New Roman"/>
              </a:defRPr>
            </a:lvl7pPr>
            <a:lvl8pPr indent="0" lvl="7" marL="0" marR="0" rtl="0" algn="r">
              <a:lnSpc>
                <a:spcPct val="100000"/>
              </a:lnSpc>
              <a:spcBef>
                <a:spcPts val="0"/>
              </a:spcBef>
              <a:spcAft>
                <a:spcPts val="0"/>
              </a:spcAft>
              <a:buClr>
                <a:schemeClr val="dk1"/>
              </a:buClr>
              <a:buSzPts val="1400"/>
              <a:buFont typeface="Times New Roman"/>
              <a:buNone/>
              <a:defRPr b="0" i="0" sz="1400" u="none">
                <a:solidFill>
                  <a:schemeClr val="dk1"/>
                </a:solidFill>
                <a:latin typeface="Times New Roman"/>
                <a:ea typeface="Times New Roman"/>
                <a:cs typeface="Times New Roman"/>
                <a:sym typeface="Times New Roman"/>
              </a:defRPr>
            </a:lvl8pPr>
            <a:lvl9pPr indent="0" lvl="8" marL="0" marR="0" rtl="0" algn="r">
              <a:lnSpc>
                <a:spcPct val="100000"/>
              </a:lnSpc>
              <a:spcBef>
                <a:spcPts val="0"/>
              </a:spcBef>
              <a:spcAft>
                <a:spcPts val="0"/>
              </a:spcAft>
              <a:buClr>
                <a:schemeClr val="dk1"/>
              </a:buClr>
              <a:buSzPts val="1400"/>
              <a:buFont typeface="Times New Roman"/>
              <a:buNone/>
              <a:defRPr b="0" i="0" sz="1400" u="non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solidFill>
                <a:srgbClr val="000000"/>
              </a:solidFill>
              <a:latin typeface="Arial"/>
              <a:ea typeface="Arial"/>
              <a:cs typeface="Arial"/>
              <a:sym typeface="Arial"/>
            </a:endParaRPr>
          </a:p>
        </p:txBody>
      </p:sp>
      <p:pic>
        <p:nvPicPr>
          <p:cNvPr descr="红色系校徽标准版.png" id="96" name="Google Shape;96;p172"/>
          <p:cNvPicPr preferRelativeResize="0"/>
          <p:nvPr/>
        </p:nvPicPr>
        <p:blipFill rotWithShape="1">
          <a:blip r:embed="rId1">
            <a:alphaModFix/>
          </a:blip>
          <a:srcRect b="0" l="0" r="0" t="0"/>
          <a:stretch/>
        </p:blipFill>
        <p:spPr>
          <a:xfrm>
            <a:off x="88900" y="217487"/>
            <a:ext cx="647700" cy="647700"/>
          </a:xfrm>
          <a:prstGeom prst="rect">
            <a:avLst/>
          </a:prstGeom>
          <a:noFill/>
          <a:ln>
            <a:noFill/>
          </a:ln>
        </p:spPr>
      </p:pic>
      <p:pic>
        <p:nvPicPr>
          <p:cNvPr id="97" name="Google Shape;97;p172"/>
          <p:cNvPicPr preferRelativeResize="0"/>
          <p:nvPr/>
        </p:nvPicPr>
        <p:blipFill rotWithShape="1">
          <a:blip r:embed="rId2">
            <a:alphaModFix/>
          </a:blip>
          <a:srcRect b="11787" l="31769" r="8853" t="20209"/>
          <a:stretch/>
        </p:blipFill>
        <p:spPr>
          <a:xfrm>
            <a:off x="7467600" y="5964237"/>
            <a:ext cx="1447800" cy="512762"/>
          </a:xfrm>
          <a:prstGeom prst="rect">
            <a:avLst/>
          </a:prstGeom>
          <a:noFill/>
          <a:ln>
            <a:noFill/>
          </a:ln>
        </p:spPr>
      </p:pic>
    </p:spTree>
  </p:cSld>
  <p:clrMap accent1="accent1" accent2="accent2" accent3="accent3" accent4="accent4" accent5="accent5" accent6="accent6" bg1="lt1" bg2="dk2" tx1="dk1" tx2="lt2" folHlink="folHlink" hlink="hlink"/>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98" name="Shape 98"/>
        <p:cNvGrpSpPr/>
        <p:nvPr/>
      </p:nvGrpSpPr>
      <p:grpSpPr>
        <a:xfrm>
          <a:off x="0" y="0"/>
          <a:ext cx="0" cy="0"/>
          <a:chOff x="0" y="0"/>
          <a:chExt cx="0" cy="0"/>
        </a:xfrm>
      </p:grpSpPr>
      <p:sp>
        <p:nvSpPr>
          <p:cNvPr id="99" name="Google Shape;99;p173"/>
          <p:cNvSpPr txBox="1"/>
          <p:nvPr/>
        </p:nvSpPr>
        <p:spPr>
          <a:xfrm>
            <a:off x="457200" y="914400"/>
            <a:ext cx="76200" cy="1052512"/>
          </a:xfrm>
          <a:prstGeom prst="rect">
            <a:avLst/>
          </a:prstGeom>
          <a:gradFill>
            <a:gsLst>
              <a:gs pos="0">
                <a:srgbClr val="808000">
                  <a:alpha val="69803"/>
                </a:srgbClr>
              </a:gs>
              <a:gs pos="100000">
                <a:srgbClr val="D7D7AE"/>
              </a:gs>
            </a:gsLst>
            <a:lin ang="5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00" name="Google Shape;100;p173"/>
          <p:cNvSpPr txBox="1"/>
          <p:nvPr/>
        </p:nvSpPr>
        <p:spPr>
          <a:xfrm>
            <a:off x="685800" y="228600"/>
            <a:ext cx="8226425" cy="123825"/>
          </a:xfrm>
          <a:prstGeom prst="rect">
            <a:avLst/>
          </a:prstGeom>
          <a:gradFill>
            <a:gsLst>
              <a:gs pos="0">
                <a:srgbClr val="808000">
                  <a:alpha val="79607"/>
                </a:srgbClr>
              </a:gs>
              <a:gs pos="100000">
                <a:srgbClr val="CFCF9E"/>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cxnSp>
        <p:nvCxnSpPr>
          <p:cNvPr id="101" name="Google Shape;101;p173"/>
          <p:cNvCxnSpPr/>
          <p:nvPr/>
        </p:nvCxnSpPr>
        <p:spPr>
          <a:xfrm>
            <a:off x="457200" y="6172200"/>
            <a:ext cx="8458200" cy="0"/>
          </a:xfrm>
          <a:prstGeom prst="straightConnector1">
            <a:avLst/>
          </a:prstGeom>
          <a:noFill/>
          <a:ln cap="flat" cmpd="sng" w="38100">
            <a:solidFill>
              <a:srgbClr val="808000"/>
            </a:solidFill>
            <a:prstDash val="solid"/>
            <a:miter lim="800000"/>
            <a:headEnd len="med" w="med" type="none"/>
            <a:tailEnd len="med" w="med" type="none"/>
          </a:ln>
        </p:spPr>
      </p:cxnSp>
      <p:sp>
        <p:nvSpPr>
          <p:cNvPr id="102" name="Google Shape;102;p173"/>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55600" lvl="5" marL="27432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6pPr>
            <a:lvl7pPr indent="-355600" lvl="6" marL="32004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7pPr>
            <a:lvl8pPr indent="-355600" lvl="7" marL="3657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8pPr>
            <a:lvl9pPr indent="-355600" lvl="8" marL="4114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9pPr>
          </a:lstStyle>
          <a:p/>
        </p:txBody>
      </p:sp>
      <p:sp>
        <p:nvSpPr>
          <p:cNvPr id="103" name="Google Shape;103;p17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SzPts val="1400"/>
              <a:buNone/>
              <a:defRPr b="0" i="0" sz="2400" u="non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9pPr>
          </a:lstStyle>
          <a:p/>
        </p:txBody>
      </p:sp>
      <p:sp>
        <p:nvSpPr>
          <p:cNvPr id="104" name="Google Shape;104;p17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chemeClr val="dk1"/>
              </a:buClr>
              <a:buSzPts val="1400"/>
              <a:buFont typeface="Times New Roman"/>
              <a:buNone/>
              <a:defRPr b="0" i="0" sz="1400" u="none">
                <a:solidFill>
                  <a:schemeClr val="dk1"/>
                </a:solidFill>
                <a:latin typeface="Times New Roman"/>
                <a:ea typeface="Times New Roman"/>
                <a:cs typeface="Times New Roman"/>
                <a:sym typeface="Times New Roman"/>
              </a:defRPr>
            </a:lvl1pPr>
            <a:lvl2pPr indent="0" lvl="1" marL="0" marR="0" rtl="0" algn="r">
              <a:lnSpc>
                <a:spcPct val="100000"/>
              </a:lnSpc>
              <a:spcBef>
                <a:spcPts val="0"/>
              </a:spcBef>
              <a:spcAft>
                <a:spcPts val="0"/>
              </a:spcAft>
              <a:buClr>
                <a:schemeClr val="dk1"/>
              </a:buClr>
              <a:buSzPts val="1400"/>
              <a:buFont typeface="Times New Roman"/>
              <a:buNone/>
              <a:defRPr b="0" i="0" sz="1400" u="none">
                <a:solidFill>
                  <a:schemeClr val="dk1"/>
                </a:solidFill>
                <a:latin typeface="Times New Roman"/>
                <a:ea typeface="Times New Roman"/>
                <a:cs typeface="Times New Roman"/>
                <a:sym typeface="Times New Roman"/>
              </a:defRPr>
            </a:lvl2pPr>
            <a:lvl3pPr indent="0" lvl="2" marL="0" marR="0" rtl="0" algn="r">
              <a:lnSpc>
                <a:spcPct val="100000"/>
              </a:lnSpc>
              <a:spcBef>
                <a:spcPts val="0"/>
              </a:spcBef>
              <a:spcAft>
                <a:spcPts val="0"/>
              </a:spcAft>
              <a:buClr>
                <a:schemeClr val="dk1"/>
              </a:buClr>
              <a:buSzPts val="1400"/>
              <a:buFont typeface="Times New Roman"/>
              <a:buNone/>
              <a:defRPr b="0" i="0" sz="1400" u="none">
                <a:solidFill>
                  <a:schemeClr val="dk1"/>
                </a:solidFill>
                <a:latin typeface="Times New Roman"/>
                <a:ea typeface="Times New Roman"/>
                <a:cs typeface="Times New Roman"/>
                <a:sym typeface="Times New Roman"/>
              </a:defRPr>
            </a:lvl3pPr>
            <a:lvl4pPr indent="0" lvl="3" marL="0" marR="0" rtl="0" algn="r">
              <a:lnSpc>
                <a:spcPct val="100000"/>
              </a:lnSpc>
              <a:spcBef>
                <a:spcPts val="0"/>
              </a:spcBef>
              <a:spcAft>
                <a:spcPts val="0"/>
              </a:spcAft>
              <a:buClr>
                <a:schemeClr val="dk1"/>
              </a:buClr>
              <a:buSzPts val="1400"/>
              <a:buFont typeface="Times New Roman"/>
              <a:buNone/>
              <a:defRPr b="0" i="0" sz="1400" u="none">
                <a:solidFill>
                  <a:schemeClr val="dk1"/>
                </a:solidFill>
                <a:latin typeface="Times New Roman"/>
                <a:ea typeface="Times New Roman"/>
                <a:cs typeface="Times New Roman"/>
                <a:sym typeface="Times New Roman"/>
              </a:defRPr>
            </a:lvl4pPr>
            <a:lvl5pPr indent="0" lvl="4" marL="0" marR="0" rtl="0" algn="r">
              <a:lnSpc>
                <a:spcPct val="100000"/>
              </a:lnSpc>
              <a:spcBef>
                <a:spcPts val="0"/>
              </a:spcBef>
              <a:spcAft>
                <a:spcPts val="0"/>
              </a:spcAft>
              <a:buClr>
                <a:schemeClr val="dk1"/>
              </a:buClr>
              <a:buSzPts val="1400"/>
              <a:buFont typeface="Times New Roman"/>
              <a:buNone/>
              <a:defRPr b="0" i="0" sz="1400" u="none">
                <a:solidFill>
                  <a:schemeClr val="dk1"/>
                </a:solidFill>
                <a:latin typeface="Times New Roman"/>
                <a:ea typeface="Times New Roman"/>
                <a:cs typeface="Times New Roman"/>
                <a:sym typeface="Times New Roman"/>
              </a:defRPr>
            </a:lvl5pPr>
            <a:lvl6pPr indent="0" lvl="5" marL="0" marR="0" rtl="0" algn="r">
              <a:lnSpc>
                <a:spcPct val="100000"/>
              </a:lnSpc>
              <a:spcBef>
                <a:spcPts val="0"/>
              </a:spcBef>
              <a:spcAft>
                <a:spcPts val="0"/>
              </a:spcAft>
              <a:buClr>
                <a:schemeClr val="dk1"/>
              </a:buClr>
              <a:buSzPts val="1400"/>
              <a:buFont typeface="Times New Roman"/>
              <a:buNone/>
              <a:defRPr b="0" i="0" sz="1400" u="none">
                <a:solidFill>
                  <a:schemeClr val="dk1"/>
                </a:solidFill>
                <a:latin typeface="Times New Roman"/>
                <a:ea typeface="Times New Roman"/>
                <a:cs typeface="Times New Roman"/>
                <a:sym typeface="Times New Roman"/>
              </a:defRPr>
            </a:lvl6pPr>
            <a:lvl7pPr indent="0" lvl="6" marL="0" marR="0" rtl="0" algn="r">
              <a:lnSpc>
                <a:spcPct val="100000"/>
              </a:lnSpc>
              <a:spcBef>
                <a:spcPts val="0"/>
              </a:spcBef>
              <a:spcAft>
                <a:spcPts val="0"/>
              </a:spcAft>
              <a:buClr>
                <a:schemeClr val="dk1"/>
              </a:buClr>
              <a:buSzPts val="1400"/>
              <a:buFont typeface="Times New Roman"/>
              <a:buNone/>
              <a:defRPr b="0" i="0" sz="1400" u="none">
                <a:solidFill>
                  <a:schemeClr val="dk1"/>
                </a:solidFill>
                <a:latin typeface="Times New Roman"/>
                <a:ea typeface="Times New Roman"/>
                <a:cs typeface="Times New Roman"/>
                <a:sym typeface="Times New Roman"/>
              </a:defRPr>
            </a:lvl7pPr>
            <a:lvl8pPr indent="0" lvl="7" marL="0" marR="0" rtl="0" algn="r">
              <a:lnSpc>
                <a:spcPct val="100000"/>
              </a:lnSpc>
              <a:spcBef>
                <a:spcPts val="0"/>
              </a:spcBef>
              <a:spcAft>
                <a:spcPts val="0"/>
              </a:spcAft>
              <a:buClr>
                <a:schemeClr val="dk1"/>
              </a:buClr>
              <a:buSzPts val="1400"/>
              <a:buFont typeface="Times New Roman"/>
              <a:buNone/>
              <a:defRPr b="0" i="0" sz="1400" u="none">
                <a:solidFill>
                  <a:schemeClr val="dk1"/>
                </a:solidFill>
                <a:latin typeface="Times New Roman"/>
                <a:ea typeface="Times New Roman"/>
                <a:cs typeface="Times New Roman"/>
                <a:sym typeface="Times New Roman"/>
              </a:defRPr>
            </a:lvl8pPr>
            <a:lvl9pPr indent="0" lvl="8" marL="0" marR="0" rtl="0" algn="r">
              <a:lnSpc>
                <a:spcPct val="100000"/>
              </a:lnSpc>
              <a:spcBef>
                <a:spcPts val="0"/>
              </a:spcBef>
              <a:spcAft>
                <a:spcPts val="0"/>
              </a:spcAft>
              <a:buClr>
                <a:schemeClr val="dk1"/>
              </a:buClr>
              <a:buSzPts val="1400"/>
              <a:buFont typeface="Times New Roman"/>
              <a:buNone/>
              <a:defRPr b="0" i="0" sz="1400" u="non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65"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3.png"/><Relationship Id="rId4" Type="http://schemas.openxmlformats.org/officeDocument/2006/relationships/image" Target="../media/image6.png"/><Relationship Id="rId5" Type="http://schemas.openxmlformats.org/officeDocument/2006/relationships/image" Target="../media/image14.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0.xml"/><Relationship Id="rId3" Type="http://schemas.openxmlformats.org/officeDocument/2006/relationships/image" Target="../media/image128.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1.xml"/><Relationship Id="rId3" Type="http://schemas.openxmlformats.org/officeDocument/2006/relationships/image" Target="../media/image127.jp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2.xml"/><Relationship Id="rId3" Type="http://schemas.openxmlformats.org/officeDocument/2006/relationships/image" Target="../media/image118.jp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3.xml"/><Relationship Id="rId3" Type="http://schemas.openxmlformats.org/officeDocument/2006/relationships/image" Target="../media/image116.jp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4.xml"/><Relationship Id="rId3" Type="http://schemas.openxmlformats.org/officeDocument/2006/relationships/image" Target="../media/image119.jp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5.xml"/><Relationship Id="rId3" Type="http://schemas.openxmlformats.org/officeDocument/2006/relationships/image" Target="../media/image120.jp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6.xml"/><Relationship Id="rId3" Type="http://schemas.openxmlformats.org/officeDocument/2006/relationships/image" Target="../media/image124.jp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7.xml"/><Relationship Id="rId3" Type="http://schemas.openxmlformats.org/officeDocument/2006/relationships/image" Target="../media/image125.jp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8.xml"/><Relationship Id="rId3" Type="http://schemas.openxmlformats.org/officeDocument/2006/relationships/image" Target="../media/image123.jp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png"/><Relationship Id="rId4" Type="http://schemas.openxmlformats.org/officeDocument/2006/relationships/image" Target="../media/image25.png"/><Relationship Id="rId5" Type="http://schemas.openxmlformats.org/officeDocument/2006/relationships/image" Target="../media/image17.png"/><Relationship Id="rId6" Type="http://schemas.openxmlformats.org/officeDocument/2006/relationships/image" Target="../media/image20.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0.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1.xml"/><Relationship Id="rId3" Type="http://schemas.openxmlformats.org/officeDocument/2006/relationships/vmlDrawing" Target="../drawings/vmlDrawing1.vml"/><Relationship Id="rId4" Type="http://schemas.openxmlformats.org/officeDocument/2006/relationships/image" Target="../media/image122.png"/><Relationship Id="rId11" Type="http://schemas.openxmlformats.org/officeDocument/2006/relationships/image" Target="../media/image134.png"/><Relationship Id="rId10" Type="http://schemas.openxmlformats.org/officeDocument/2006/relationships/image" Target="../media/image133.png"/><Relationship Id="rId9" Type="http://schemas.openxmlformats.org/officeDocument/2006/relationships/image" Target="../media/image131.png"/><Relationship Id="rId5" Type="http://schemas.openxmlformats.org/officeDocument/2006/relationships/oleObject" Target="../embeddings/oleObject1.bin"/><Relationship Id="rId6" Type="http://schemas.openxmlformats.org/officeDocument/2006/relationships/oleObject" Target="../embeddings/oleObject1.bin"/><Relationship Id="rId7" Type="http://schemas.openxmlformats.org/officeDocument/2006/relationships/image" Target="../media/image117.png"/><Relationship Id="rId8" Type="http://schemas.openxmlformats.org/officeDocument/2006/relationships/image" Target="../media/image129.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2.xml"/><Relationship Id="rId3" Type="http://schemas.openxmlformats.org/officeDocument/2006/relationships/image" Target="../media/image138.png"/><Relationship Id="rId4" Type="http://schemas.openxmlformats.org/officeDocument/2006/relationships/image" Target="../media/image135.png"/><Relationship Id="rId5" Type="http://schemas.openxmlformats.org/officeDocument/2006/relationships/image" Target="../media/image132.png"/><Relationship Id="rId6" Type="http://schemas.openxmlformats.org/officeDocument/2006/relationships/image" Target="../media/image136.png"/><Relationship Id="rId7" Type="http://schemas.openxmlformats.org/officeDocument/2006/relationships/image" Target="../media/image146.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3.xml"/><Relationship Id="rId3" Type="http://schemas.openxmlformats.org/officeDocument/2006/relationships/image" Target="../media/image144.png"/><Relationship Id="rId4" Type="http://schemas.openxmlformats.org/officeDocument/2006/relationships/image" Target="../media/image140.png"/><Relationship Id="rId5" Type="http://schemas.openxmlformats.org/officeDocument/2006/relationships/image" Target="../media/image142.png"/><Relationship Id="rId6" Type="http://schemas.openxmlformats.org/officeDocument/2006/relationships/image" Target="../media/image139.png"/><Relationship Id="rId7" Type="http://schemas.openxmlformats.org/officeDocument/2006/relationships/image" Target="../media/image141.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4.xml"/><Relationship Id="rId3" Type="http://schemas.openxmlformats.org/officeDocument/2006/relationships/image" Target="../media/image143.png"/><Relationship Id="rId4" Type="http://schemas.openxmlformats.org/officeDocument/2006/relationships/image" Target="../media/image149.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5.xml"/><Relationship Id="rId3" Type="http://schemas.openxmlformats.org/officeDocument/2006/relationships/image" Target="../media/image137.png"/><Relationship Id="rId4" Type="http://schemas.openxmlformats.org/officeDocument/2006/relationships/image" Target="../media/image147.png"/><Relationship Id="rId5" Type="http://schemas.openxmlformats.org/officeDocument/2006/relationships/image" Target="../media/image148.png"/><Relationship Id="rId6" Type="http://schemas.openxmlformats.org/officeDocument/2006/relationships/image" Target="../media/image145.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6.xml"/><Relationship Id="rId3" Type="http://schemas.openxmlformats.org/officeDocument/2006/relationships/image" Target="../media/image156.png"/><Relationship Id="rId4" Type="http://schemas.openxmlformats.org/officeDocument/2006/relationships/image" Target="../media/image167.png"/><Relationship Id="rId9" Type="http://schemas.openxmlformats.org/officeDocument/2006/relationships/image" Target="../media/image162.png"/><Relationship Id="rId5" Type="http://schemas.openxmlformats.org/officeDocument/2006/relationships/image" Target="../media/image151.png"/><Relationship Id="rId6" Type="http://schemas.openxmlformats.org/officeDocument/2006/relationships/image" Target="../media/image152.png"/><Relationship Id="rId7" Type="http://schemas.openxmlformats.org/officeDocument/2006/relationships/image" Target="../media/image153.png"/><Relationship Id="rId8" Type="http://schemas.openxmlformats.org/officeDocument/2006/relationships/image" Target="../media/image154.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7.xml"/><Relationship Id="rId3" Type="http://schemas.openxmlformats.org/officeDocument/2006/relationships/image" Target="../media/image157.png"/><Relationship Id="rId4" Type="http://schemas.openxmlformats.org/officeDocument/2006/relationships/image" Target="../media/image158.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8.xml"/><Relationship Id="rId3" Type="http://schemas.openxmlformats.org/officeDocument/2006/relationships/image" Target="../media/image150.png"/><Relationship Id="rId4" Type="http://schemas.openxmlformats.org/officeDocument/2006/relationships/image" Target="../media/image160.png"/><Relationship Id="rId5" Type="http://schemas.openxmlformats.org/officeDocument/2006/relationships/image" Target="../media/image186.png"/></Relationships>
</file>

<file path=ppt/slides/_rels/slide119.xml.rels><?xml version="1.0" encoding="UTF-8" standalone="yes"?><Relationships xmlns="http://schemas.openxmlformats.org/package/2006/relationships"><Relationship Id="rId11" Type="http://schemas.openxmlformats.org/officeDocument/2006/relationships/image" Target="../media/image163.png"/><Relationship Id="rId10" Type="http://schemas.openxmlformats.org/officeDocument/2006/relationships/image" Target="../media/image166.png"/><Relationship Id="rId13" Type="http://schemas.openxmlformats.org/officeDocument/2006/relationships/image" Target="../media/image164.png"/><Relationship Id="rId12" Type="http://schemas.openxmlformats.org/officeDocument/2006/relationships/image" Target="../media/image171.png"/><Relationship Id="rId1" Type="http://schemas.openxmlformats.org/officeDocument/2006/relationships/slideLayout" Target="../slideLayouts/slideLayout2.xml"/><Relationship Id="rId2" Type="http://schemas.openxmlformats.org/officeDocument/2006/relationships/notesSlide" Target="../notesSlides/notesSlide119.xml"/><Relationship Id="rId3" Type="http://schemas.openxmlformats.org/officeDocument/2006/relationships/vmlDrawing" Target="../drawings/vmlDrawing2.vml"/><Relationship Id="rId4" Type="http://schemas.openxmlformats.org/officeDocument/2006/relationships/oleObject" Target="../embeddings/oleObject2.bin"/><Relationship Id="rId9" Type="http://schemas.openxmlformats.org/officeDocument/2006/relationships/image" Target="../media/image161.png"/><Relationship Id="rId5" Type="http://schemas.openxmlformats.org/officeDocument/2006/relationships/oleObject" Target="../embeddings/oleObject2.bin"/><Relationship Id="rId6" Type="http://schemas.openxmlformats.org/officeDocument/2006/relationships/image" Target="../media/image155.png"/><Relationship Id="rId7" Type="http://schemas.openxmlformats.org/officeDocument/2006/relationships/image" Target="../media/image159.png"/><Relationship Id="rId8" Type="http://schemas.openxmlformats.org/officeDocument/2006/relationships/image" Target="../media/image16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8.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0.xml"/><Relationship Id="rId3" Type="http://schemas.openxmlformats.org/officeDocument/2006/relationships/image" Target="../media/image165.png"/><Relationship Id="rId4" Type="http://schemas.openxmlformats.org/officeDocument/2006/relationships/image" Target="../media/image169.png"/><Relationship Id="rId5" Type="http://schemas.openxmlformats.org/officeDocument/2006/relationships/image" Target="../media/image170.png"/><Relationship Id="rId6" Type="http://schemas.openxmlformats.org/officeDocument/2006/relationships/image" Target="../media/image177.png"/><Relationship Id="rId7" Type="http://schemas.openxmlformats.org/officeDocument/2006/relationships/image" Target="../media/image176.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1.xml"/><Relationship Id="rId3" Type="http://schemas.openxmlformats.org/officeDocument/2006/relationships/image" Target="../media/image173.png"/><Relationship Id="rId4" Type="http://schemas.openxmlformats.org/officeDocument/2006/relationships/image" Target="../media/image190.png"/><Relationship Id="rId5" Type="http://schemas.openxmlformats.org/officeDocument/2006/relationships/image" Target="../media/image178.png"/><Relationship Id="rId6" Type="http://schemas.openxmlformats.org/officeDocument/2006/relationships/image" Target="../media/image175.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2.xml"/><Relationship Id="rId3" Type="http://schemas.openxmlformats.org/officeDocument/2006/relationships/image" Target="../media/image172.png"/><Relationship Id="rId4" Type="http://schemas.openxmlformats.org/officeDocument/2006/relationships/image" Target="../media/image174.png"/><Relationship Id="rId5" Type="http://schemas.openxmlformats.org/officeDocument/2006/relationships/image" Target="../media/image179.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4.xml"/><Relationship Id="rId3" Type="http://schemas.openxmlformats.org/officeDocument/2006/relationships/image" Target="../media/image184.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5.xml"/><Relationship Id="rId3" Type="http://schemas.openxmlformats.org/officeDocument/2006/relationships/vmlDrawing" Target="../drawings/vmlDrawing3.vml"/><Relationship Id="rId4" Type="http://schemas.openxmlformats.org/officeDocument/2006/relationships/oleObject" Target="../embeddings/oleObject3.bin"/><Relationship Id="rId5" Type="http://schemas.openxmlformats.org/officeDocument/2006/relationships/oleObject" Target="../embeddings/oleObject3.bin"/><Relationship Id="rId6" Type="http://schemas.openxmlformats.org/officeDocument/2006/relationships/image" Target="../media/image182.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6.xml"/><Relationship Id="rId3" Type="http://schemas.openxmlformats.org/officeDocument/2006/relationships/image" Target="../media/image185.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7.xml"/><Relationship Id="rId3" Type="http://schemas.openxmlformats.org/officeDocument/2006/relationships/vmlDrawing" Target="../drawings/vmlDrawing4.vml"/><Relationship Id="rId4" Type="http://schemas.openxmlformats.org/officeDocument/2006/relationships/oleObject" Target="../embeddings/oleObject4.bin"/><Relationship Id="rId5" Type="http://schemas.openxmlformats.org/officeDocument/2006/relationships/oleObject" Target="../embeddings/oleObject4.bin"/><Relationship Id="rId6" Type="http://schemas.openxmlformats.org/officeDocument/2006/relationships/image" Target="../media/image183.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8.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1.png"/></Relationships>
</file>

<file path=ppt/slides/_rels/slide130.xml.rels><?xml version="1.0" encoding="UTF-8" standalone="yes"?><Relationships xmlns="http://schemas.openxmlformats.org/package/2006/relationships"><Relationship Id="rId11" Type="http://schemas.openxmlformats.org/officeDocument/2006/relationships/image" Target="../media/image194.png"/><Relationship Id="rId10" Type="http://schemas.openxmlformats.org/officeDocument/2006/relationships/image" Target="../media/image192.png"/><Relationship Id="rId12" Type="http://schemas.openxmlformats.org/officeDocument/2006/relationships/image" Target="../media/image193.png"/><Relationship Id="rId1" Type="http://schemas.openxmlformats.org/officeDocument/2006/relationships/slideLayout" Target="../slideLayouts/slideLayout8.xml"/><Relationship Id="rId2" Type="http://schemas.openxmlformats.org/officeDocument/2006/relationships/notesSlide" Target="../notesSlides/notesSlide130.xml"/><Relationship Id="rId3" Type="http://schemas.openxmlformats.org/officeDocument/2006/relationships/image" Target="../media/image197.png"/><Relationship Id="rId4" Type="http://schemas.openxmlformats.org/officeDocument/2006/relationships/image" Target="../media/image180.png"/><Relationship Id="rId9" Type="http://schemas.openxmlformats.org/officeDocument/2006/relationships/image" Target="../media/image191.png"/><Relationship Id="rId5" Type="http://schemas.openxmlformats.org/officeDocument/2006/relationships/image" Target="../media/image187.png"/><Relationship Id="rId6" Type="http://schemas.openxmlformats.org/officeDocument/2006/relationships/image" Target="../media/image181.png"/><Relationship Id="rId7" Type="http://schemas.openxmlformats.org/officeDocument/2006/relationships/image" Target="../media/image202.png"/><Relationship Id="rId8" Type="http://schemas.openxmlformats.org/officeDocument/2006/relationships/image" Target="../media/image188.png"/></Relationships>
</file>

<file path=ppt/slides/_rels/slide131.xml.rels><?xml version="1.0" encoding="UTF-8" standalone="yes"?><Relationships xmlns="http://schemas.openxmlformats.org/package/2006/relationships"><Relationship Id="rId11" Type="http://schemas.openxmlformats.org/officeDocument/2006/relationships/image" Target="../media/image196.png"/><Relationship Id="rId10" Type="http://schemas.openxmlformats.org/officeDocument/2006/relationships/image" Target="../media/image203.png"/><Relationship Id="rId12" Type="http://schemas.openxmlformats.org/officeDocument/2006/relationships/image" Target="../media/image201.png"/><Relationship Id="rId1" Type="http://schemas.openxmlformats.org/officeDocument/2006/relationships/slideLayout" Target="../slideLayouts/slideLayout8.xml"/><Relationship Id="rId2" Type="http://schemas.openxmlformats.org/officeDocument/2006/relationships/notesSlide" Target="../notesSlides/notesSlide131.xml"/><Relationship Id="rId3" Type="http://schemas.openxmlformats.org/officeDocument/2006/relationships/image" Target="../media/image195.png"/><Relationship Id="rId4" Type="http://schemas.openxmlformats.org/officeDocument/2006/relationships/image" Target="../media/image199.png"/><Relationship Id="rId9" Type="http://schemas.openxmlformats.org/officeDocument/2006/relationships/image" Target="../media/image208.png"/><Relationship Id="rId5" Type="http://schemas.openxmlformats.org/officeDocument/2006/relationships/image" Target="../media/image189.png"/><Relationship Id="rId6" Type="http://schemas.openxmlformats.org/officeDocument/2006/relationships/image" Target="../media/image210.png"/><Relationship Id="rId7" Type="http://schemas.openxmlformats.org/officeDocument/2006/relationships/image" Target="../media/image198.png"/><Relationship Id="rId8" Type="http://schemas.openxmlformats.org/officeDocument/2006/relationships/image" Target="../media/image200.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2.xml"/><Relationship Id="rId3" Type="http://schemas.openxmlformats.org/officeDocument/2006/relationships/image" Target="../media/image207.png"/><Relationship Id="rId4" Type="http://schemas.openxmlformats.org/officeDocument/2006/relationships/image" Target="../media/image211.pn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3.xml"/><Relationship Id="rId3" Type="http://schemas.openxmlformats.org/officeDocument/2006/relationships/image" Target="../media/image205.png"/><Relationship Id="rId4" Type="http://schemas.openxmlformats.org/officeDocument/2006/relationships/image" Target="../media/image206.png"/><Relationship Id="rId5" Type="http://schemas.openxmlformats.org/officeDocument/2006/relationships/image" Target="../media/image209.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4.xml"/><Relationship Id="rId3" Type="http://schemas.openxmlformats.org/officeDocument/2006/relationships/image" Target="../media/image216.png"/><Relationship Id="rId4" Type="http://schemas.openxmlformats.org/officeDocument/2006/relationships/image" Target="../media/image204.png"/><Relationship Id="rId5" Type="http://schemas.openxmlformats.org/officeDocument/2006/relationships/image" Target="../media/image212.pn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5.xml"/><Relationship Id="rId3" Type="http://schemas.openxmlformats.org/officeDocument/2006/relationships/image" Target="../media/image206.png"/><Relationship Id="rId4" Type="http://schemas.openxmlformats.org/officeDocument/2006/relationships/image" Target="../media/image215.png"/><Relationship Id="rId5" Type="http://schemas.openxmlformats.org/officeDocument/2006/relationships/image" Target="../media/image220.png"/><Relationship Id="rId6" Type="http://schemas.openxmlformats.org/officeDocument/2006/relationships/image" Target="../media/image217.pn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6.xml"/><Relationship Id="rId3" Type="http://schemas.openxmlformats.org/officeDocument/2006/relationships/image" Target="../media/image213.png"/><Relationship Id="rId4" Type="http://schemas.openxmlformats.org/officeDocument/2006/relationships/image" Target="../media/image214.pn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7.xml"/><Relationship Id="rId3" Type="http://schemas.openxmlformats.org/officeDocument/2006/relationships/image" Target="../media/image218.png"/><Relationship Id="rId4" Type="http://schemas.openxmlformats.org/officeDocument/2006/relationships/image" Target="../media/image238.png"/><Relationship Id="rId5" Type="http://schemas.openxmlformats.org/officeDocument/2006/relationships/image" Target="../media/image222.png"/><Relationship Id="rId6" Type="http://schemas.openxmlformats.org/officeDocument/2006/relationships/image" Target="../media/image221.pn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8.xml"/><Relationship Id="rId3" Type="http://schemas.openxmlformats.org/officeDocument/2006/relationships/image" Target="../media/image250.png"/><Relationship Id="rId4" Type="http://schemas.openxmlformats.org/officeDocument/2006/relationships/image" Target="../media/image214.png"/></Relationships>
</file>

<file path=ppt/slides/_rels/slide139.xml.rels><?xml version="1.0" encoding="UTF-8" standalone="yes"?><Relationships xmlns="http://schemas.openxmlformats.org/package/2006/relationships"><Relationship Id="rId11" Type="http://schemas.openxmlformats.org/officeDocument/2006/relationships/oleObject" Target="../embeddings/oleObject6.bin"/><Relationship Id="rId10" Type="http://schemas.openxmlformats.org/officeDocument/2006/relationships/oleObject" Target="../embeddings/oleObject6.bin"/><Relationship Id="rId12" Type="http://schemas.openxmlformats.org/officeDocument/2006/relationships/image" Target="../media/image224.png"/><Relationship Id="rId1" Type="http://schemas.openxmlformats.org/officeDocument/2006/relationships/slideLayout" Target="../slideLayouts/slideLayout2.xml"/><Relationship Id="rId2" Type="http://schemas.openxmlformats.org/officeDocument/2006/relationships/notesSlide" Target="../notesSlides/notesSlide139.xml"/><Relationship Id="rId3" Type="http://schemas.openxmlformats.org/officeDocument/2006/relationships/vmlDrawing" Target="../drawings/vmlDrawing5.vml"/><Relationship Id="rId4" Type="http://schemas.openxmlformats.org/officeDocument/2006/relationships/image" Target="../media/image223.png"/><Relationship Id="rId9" Type="http://schemas.openxmlformats.org/officeDocument/2006/relationships/image" Target="../media/image225.png"/><Relationship Id="rId5" Type="http://schemas.openxmlformats.org/officeDocument/2006/relationships/image" Target="../media/image219.png"/><Relationship Id="rId6" Type="http://schemas.openxmlformats.org/officeDocument/2006/relationships/image" Target="../media/image227.png"/><Relationship Id="rId7" Type="http://schemas.openxmlformats.org/officeDocument/2006/relationships/oleObject" Target="../embeddings/oleObject5.bin"/><Relationship Id="rId8" Type="http://schemas.openxmlformats.org/officeDocument/2006/relationships/oleObject" Target="../embeddings/oleObject5.bin"/></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3.png"/></Relationships>
</file>

<file path=ppt/slides/_rels/slide140.xml.rels><?xml version="1.0" encoding="UTF-8" standalone="yes"?><Relationships xmlns="http://schemas.openxmlformats.org/package/2006/relationships"><Relationship Id="rId11" Type="http://schemas.openxmlformats.org/officeDocument/2006/relationships/oleObject" Target="../embeddings/oleObject8.bin"/><Relationship Id="rId10" Type="http://schemas.openxmlformats.org/officeDocument/2006/relationships/oleObject" Target="../embeddings/oleObject8.bin"/><Relationship Id="rId12" Type="http://schemas.openxmlformats.org/officeDocument/2006/relationships/image" Target="../media/image232.png"/><Relationship Id="rId1" Type="http://schemas.openxmlformats.org/officeDocument/2006/relationships/slideLayout" Target="../slideLayouts/slideLayout2.xml"/><Relationship Id="rId2" Type="http://schemas.openxmlformats.org/officeDocument/2006/relationships/notesSlide" Target="../notesSlides/notesSlide140.xml"/><Relationship Id="rId3" Type="http://schemas.openxmlformats.org/officeDocument/2006/relationships/vmlDrawing" Target="../drawings/vmlDrawing6.vml"/><Relationship Id="rId4" Type="http://schemas.openxmlformats.org/officeDocument/2006/relationships/image" Target="../media/image235.png"/><Relationship Id="rId9" Type="http://schemas.openxmlformats.org/officeDocument/2006/relationships/image" Target="../media/image230.png"/><Relationship Id="rId5" Type="http://schemas.openxmlformats.org/officeDocument/2006/relationships/image" Target="../media/image229.png"/><Relationship Id="rId6" Type="http://schemas.openxmlformats.org/officeDocument/2006/relationships/image" Target="../media/image228.png"/><Relationship Id="rId7" Type="http://schemas.openxmlformats.org/officeDocument/2006/relationships/oleObject" Target="../embeddings/oleObject7.bin"/><Relationship Id="rId8" Type="http://schemas.openxmlformats.org/officeDocument/2006/relationships/oleObject" Target="../embeddings/oleObject7.bin"/></Relationships>
</file>

<file path=ppt/slides/_rels/slide141.xml.rels><?xml version="1.0" encoding="UTF-8" standalone="yes"?><Relationships xmlns="http://schemas.openxmlformats.org/package/2006/relationships"><Relationship Id="rId11" Type="http://schemas.openxmlformats.org/officeDocument/2006/relationships/oleObject" Target="../embeddings/oleObject10.bin"/><Relationship Id="rId10" Type="http://schemas.openxmlformats.org/officeDocument/2006/relationships/oleObject" Target="../embeddings/oleObject10.bin"/><Relationship Id="rId12" Type="http://schemas.openxmlformats.org/officeDocument/2006/relationships/image" Target="../media/image237.png"/><Relationship Id="rId1" Type="http://schemas.openxmlformats.org/officeDocument/2006/relationships/slideLayout" Target="../slideLayouts/slideLayout2.xml"/><Relationship Id="rId2" Type="http://schemas.openxmlformats.org/officeDocument/2006/relationships/notesSlide" Target="../notesSlides/notesSlide141.xml"/><Relationship Id="rId3" Type="http://schemas.openxmlformats.org/officeDocument/2006/relationships/vmlDrawing" Target="../drawings/vmlDrawing7.vml"/><Relationship Id="rId4" Type="http://schemas.openxmlformats.org/officeDocument/2006/relationships/image" Target="../media/image226.png"/><Relationship Id="rId9" Type="http://schemas.openxmlformats.org/officeDocument/2006/relationships/image" Target="../media/image246.png"/><Relationship Id="rId5" Type="http://schemas.openxmlformats.org/officeDocument/2006/relationships/image" Target="../media/image231.png"/><Relationship Id="rId6" Type="http://schemas.openxmlformats.org/officeDocument/2006/relationships/image" Target="../media/image233.png"/><Relationship Id="rId7" Type="http://schemas.openxmlformats.org/officeDocument/2006/relationships/oleObject" Target="../embeddings/oleObject9.bin"/><Relationship Id="rId8" Type="http://schemas.openxmlformats.org/officeDocument/2006/relationships/oleObject" Target="../embeddings/oleObject9.bin"/></Relationships>
</file>

<file path=ppt/slides/_rels/slide142.xml.rels><?xml version="1.0" encoding="UTF-8" standalone="yes"?><Relationships xmlns="http://schemas.openxmlformats.org/package/2006/relationships"><Relationship Id="rId10" Type="http://schemas.openxmlformats.org/officeDocument/2006/relationships/image" Target="../media/image239.png"/><Relationship Id="rId1" Type="http://schemas.openxmlformats.org/officeDocument/2006/relationships/slideLayout" Target="../slideLayouts/slideLayout2.xml"/><Relationship Id="rId2" Type="http://schemas.openxmlformats.org/officeDocument/2006/relationships/notesSlide" Target="../notesSlides/notesSlide142.xml"/><Relationship Id="rId3" Type="http://schemas.openxmlformats.org/officeDocument/2006/relationships/vmlDrawing" Target="../drawings/vmlDrawing8.vml"/><Relationship Id="rId4" Type="http://schemas.openxmlformats.org/officeDocument/2006/relationships/image" Target="../media/image236.png"/><Relationship Id="rId9" Type="http://schemas.openxmlformats.org/officeDocument/2006/relationships/oleObject" Target="../embeddings/oleObject11.bin"/><Relationship Id="rId5" Type="http://schemas.openxmlformats.org/officeDocument/2006/relationships/image" Target="../media/image234.png"/><Relationship Id="rId6" Type="http://schemas.openxmlformats.org/officeDocument/2006/relationships/image" Target="../media/image268.png"/><Relationship Id="rId7" Type="http://schemas.openxmlformats.org/officeDocument/2006/relationships/image" Target="../media/image242.png"/><Relationship Id="rId8" Type="http://schemas.openxmlformats.org/officeDocument/2006/relationships/oleObject" Target="../embeddings/oleObject11.bin"/></Relationships>
</file>

<file path=ppt/slides/_rels/slide143.xml.rels><?xml version="1.0" encoding="UTF-8" standalone="yes"?><Relationships xmlns="http://schemas.openxmlformats.org/package/2006/relationships"><Relationship Id="rId10" Type="http://schemas.openxmlformats.org/officeDocument/2006/relationships/image" Target="../media/image245.png"/><Relationship Id="rId1" Type="http://schemas.openxmlformats.org/officeDocument/2006/relationships/slideLayout" Target="../slideLayouts/slideLayout2.xml"/><Relationship Id="rId2" Type="http://schemas.openxmlformats.org/officeDocument/2006/relationships/notesSlide" Target="../notesSlides/notesSlide143.xml"/><Relationship Id="rId3" Type="http://schemas.openxmlformats.org/officeDocument/2006/relationships/vmlDrawing" Target="../drawings/vmlDrawing9.vml"/><Relationship Id="rId4" Type="http://schemas.openxmlformats.org/officeDocument/2006/relationships/image" Target="../media/image243.png"/><Relationship Id="rId9" Type="http://schemas.openxmlformats.org/officeDocument/2006/relationships/image" Target="../media/image240.png"/><Relationship Id="rId5" Type="http://schemas.openxmlformats.org/officeDocument/2006/relationships/oleObject" Target="../embeddings/oleObject12.bin"/><Relationship Id="rId6" Type="http://schemas.openxmlformats.org/officeDocument/2006/relationships/oleObject" Target="../embeddings/oleObject12.bin"/><Relationship Id="rId7" Type="http://schemas.openxmlformats.org/officeDocument/2006/relationships/image" Target="../media/image248.png"/><Relationship Id="rId8" Type="http://schemas.openxmlformats.org/officeDocument/2006/relationships/image" Target="../media/image244.png"/></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4.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5.xml"/><Relationship Id="rId3" Type="http://schemas.openxmlformats.org/officeDocument/2006/relationships/image" Target="../media/image241.png"/><Relationship Id="rId4" Type="http://schemas.openxmlformats.org/officeDocument/2006/relationships/image" Target="../media/image264.png"/><Relationship Id="rId9" Type="http://schemas.openxmlformats.org/officeDocument/2006/relationships/image" Target="../media/image266.png"/><Relationship Id="rId5" Type="http://schemas.openxmlformats.org/officeDocument/2006/relationships/image" Target="../media/image249.png"/><Relationship Id="rId6" Type="http://schemas.openxmlformats.org/officeDocument/2006/relationships/image" Target="../media/image247.png"/><Relationship Id="rId7" Type="http://schemas.openxmlformats.org/officeDocument/2006/relationships/image" Target="../media/image251.png"/><Relationship Id="rId8" Type="http://schemas.openxmlformats.org/officeDocument/2006/relationships/image" Target="../media/image253.png"/></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6.xml"/><Relationship Id="rId3" Type="http://schemas.openxmlformats.org/officeDocument/2006/relationships/image" Target="../media/image258.png"/><Relationship Id="rId4" Type="http://schemas.openxmlformats.org/officeDocument/2006/relationships/image" Target="../media/image252.png"/><Relationship Id="rId5" Type="http://schemas.openxmlformats.org/officeDocument/2006/relationships/image" Target="../media/image262.png"/><Relationship Id="rId6" Type="http://schemas.openxmlformats.org/officeDocument/2006/relationships/image" Target="../media/image259.png"/></Relationships>
</file>

<file path=ppt/slides/_rels/slide147.xml.rels><?xml version="1.0" encoding="UTF-8" standalone="yes"?><Relationships xmlns="http://schemas.openxmlformats.org/package/2006/relationships"><Relationship Id="rId10" Type="http://schemas.openxmlformats.org/officeDocument/2006/relationships/image" Target="../media/image254.png"/><Relationship Id="rId1" Type="http://schemas.openxmlformats.org/officeDocument/2006/relationships/slideLayout" Target="../slideLayouts/slideLayout2.xml"/><Relationship Id="rId2" Type="http://schemas.openxmlformats.org/officeDocument/2006/relationships/notesSlide" Target="../notesSlides/notesSlide147.xml"/><Relationship Id="rId3" Type="http://schemas.openxmlformats.org/officeDocument/2006/relationships/vmlDrawing" Target="../drawings/vmlDrawing10.vml"/><Relationship Id="rId4" Type="http://schemas.openxmlformats.org/officeDocument/2006/relationships/image" Target="../media/image256.png"/><Relationship Id="rId9" Type="http://schemas.openxmlformats.org/officeDocument/2006/relationships/oleObject" Target="../embeddings/oleObject13.bin"/><Relationship Id="rId5" Type="http://schemas.openxmlformats.org/officeDocument/2006/relationships/image" Target="../media/image263.png"/><Relationship Id="rId6" Type="http://schemas.openxmlformats.org/officeDocument/2006/relationships/image" Target="../media/image255.png"/><Relationship Id="rId7" Type="http://schemas.openxmlformats.org/officeDocument/2006/relationships/image" Target="../media/image272.png"/><Relationship Id="rId8" Type="http://schemas.openxmlformats.org/officeDocument/2006/relationships/oleObject" Target="../embeddings/oleObject13.bin"/></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8.xml"/><Relationship Id="rId3" Type="http://schemas.openxmlformats.org/officeDocument/2006/relationships/image" Target="../media/image257.png"/><Relationship Id="rId4" Type="http://schemas.openxmlformats.org/officeDocument/2006/relationships/image" Target="../media/image260.png"/></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9.xml"/><Relationship Id="rId3" Type="http://schemas.openxmlformats.org/officeDocument/2006/relationships/image" Target="../media/image265.png"/><Relationship Id="rId4" Type="http://schemas.openxmlformats.org/officeDocument/2006/relationships/image" Target="../media/image289.png"/><Relationship Id="rId5" Type="http://schemas.openxmlformats.org/officeDocument/2006/relationships/image" Target="../media/image26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8.png"/><Relationship Id="rId4" Type="http://schemas.openxmlformats.org/officeDocument/2006/relationships/image" Target="../media/image27.png"/></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0.xml"/></Relationships>
</file>

<file path=ppt/slides/_rels/slide151.xml.rels><?xml version="1.0" encoding="UTF-8" standalone="yes"?><Relationships xmlns="http://schemas.openxmlformats.org/package/2006/relationships"><Relationship Id="rId11" Type="http://schemas.openxmlformats.org/officeDocument/2006/relationships/oleObject" Target="../embeddings/oleObject15.bin"/><Relationship Id="rId10" Type="http://schemas.openxmlformats.org/officeDocument/2006/relationships/oleObject" Target="../embeddings/oleObject15.bin"/><Relationship Id="rId12" Type="http://schemas.openxmlformats.org/officeDocument/2006/relationships/image" Target="../media/image271.png"/><Relationship Id="rId1" Type="http://schemas.openxmlformats.org/officeDocument/2006/relationships/slideLayout" Target="../slideLayouts/slideLayout2.xml"/><Relationship Id="rId2" Type="http://schemas.openxmlformats.org/officeDocument/2006/relationships/notesSlide" Target="../notesSlides/notesSlide151.xml"/><Relationship Id="rId3" Type="http://schemas.openxmlformats.org/officeDocument/2006/relationships/vmlDrawing" Target="../drawings/vmlDrawing11.vml"/><Relationship Id="rId4" Type="http://schemas.openxmlformats.org/officeDocument/2006/relationships/image" Target="../media/image267.png"/><Relationship Id="rId9" Type="http://schemas.openxmlformats.org/officeDocument/2006/relationships/image" Target="../media/image280.png"/><Relationship Id="rId5" Type="http://schemas.openxmlformats.org/officeDocument/2006/relationships/image" Target="../media/image270.png"/><Relationship Id="rId6" Type="http://schemas.openxmlformats.org/officeDocument/2006/relationships/image" Target="../media/image276.png"/><Relationship Id="rId7" Type="http://schemas.openxmlformats.org/officeDocument/2006/relationships/oleObject" Target="../embeddings/oleObject14.bin"/><Relationship Id="rId8" Type="http://schemas.openxmlformats.org/officeDocument/2006/relationships/oleObject" Target="../embeddings/oleObject14.bin"/></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3.xml"/><Relationship Id="rId3" Type="http://schemas.openxmlformats.org/officeDocument/2006/relationships/image" Target="../media/image279.png"/><Relationship Id="rId4" Type="http://schemas.openxmlformats.org/officeDocument/2006/relationships/image" Target="../media/image283.png"/><Relationship Id="rId5" Type="http://schemas.openxmlformats.org/officeDocument/2006/relationships/image" Target="../media/image282.png"/><Relationship Id="rId6" Type="http://schemas.openxmlformats.org/officeDocument/2006/relationships/image" Target="../media/image278.png"/></Relationships>
</file>

<file path=ppt/slides/_rels/slide154.xml.rels><?xml version="1.0" encoding="UTF-8" standalone="yes"?><Relationships xmlns="http://schemas.openxmlformats.org/package/2006/relationships"><Relationship Id="rId11" Type="http://schemas.openxmlformats.org/officeDocument/2006/relationships/image" Target="../media/image285.png"/><Relationship Id="rId10" Type="http://schemas.openxmlformats.org/officeDocument/2006/relationships/image" Target="../media/image290.png"/><Relationship Id="rId13" Type="http://schemas.openxmlformats.org/officeDocument/2006/relationships/image" Target="../media/image287.png"/><Relationship Id="rId12" Type="http://schemas.openxmlformats.org/officeDocument/2006/relationships/image" Target="../media/image284.png"/><Relationship Id="rId1" Type="http://schemas.openxmlformats.org/officeDocument/2006/relationships/slideLayout" Target="../slideLayouts/slideLayout8.xml"/><Relationship Id="rId2" Type="http://schemas.openxmlformats.org/officeDocument/2006/relationships/notesSlide" Target="../notesSlides/notesSlide154.xml"/><Relationship Id="rId3" Type="http://schemas.openxmlformats.org/officeDocument/2006/relationships/image" Target="../media/image274.png"/><Relationship Id="rId4" Type="http://schemas.openxmlformats.org/officeDocument/2006/relationships/image" Target="../media/image281.png"/><Relationship Id="rId9" Type="http://schemas.openxmlformats.org/officeDocument/2006/relationships/image" Target="../media/image277.png"/><Relationship Id="rId5" Type="http://schemas.openxmlformats.org/officeDocument/2006/relationships/image" Target="../media/image201.png"/><Relationship Id="rId6" Type="http://schemas.openxmlformats.org/officeDocument/2006/relationships/image" Target="../media/image269.png"/><Relationship Id="rId7" Type="http://schemas.openxmlformats.org/officeDocument/2006/relationships/image" Target="../media/image273.png"/><Relationship Id="rId8" Type="http://schemas.openxmlformats.org/officeDocument/2006/relationships/image" Target="../media/image275.png"/></Relationships>
</file>

<file path=ppt/slides/_rels/slide155.xml.rels><?xml version="1.0" encoding="UTF-8" standalone="yes"?><Relationships xmlns="http://schemas.openxmlformats.org/package/2006/relationships"><Relationship Id="rId11" Type="http://schemas.openxmlformats.org/officeDocument/2006/relationships/image" Target="../media/image285.png"/><Relationship Id="rId10" Type="http://schemas.openxmlformats.org/officeDocument/2006/relationships/image" Target="../media/image290.png"/><Relationship Id="rId13" Type="http://schemas.openxmlformats.org/officeDocument/2006/relationships/image" Target="../media/image286.png"/><Relationship Id="rId12" Type="http://schemas.openxmlformats.org/officeDocument/2006/relationships/image" Target="../media/image284.png"/><Relationship Id="rId1" Type="http://schemas.openxmlformats.org/officeDocument/2006/relationships/slideLayout" Target="../slideLayouts/slideLayout8.xml"/><Relationship Id="rId2" Type="http://schemas.openxmlformats.org/officeDocument/2006/relationships/notesSlide" Target="../notesSlides/notesSlide155.xml"/><Relationship Id="rId3" Type="http://schemas.openxmlformats.org/officeDocument/2006/relationships/image" Target="../media/image274.png"/><Relationship Id="rId4" Type="http://schemas.openxmlformats.org/officeDocument/2006/relationships/image" Target="../media/image281.png"/><Relationship Id="rId9" Type="http://schemas.openxmlformats.org/officeDocument/2006/relationships/image" Target="../media/image277.png"/><Relationship Id="rId14" Type="http://schemas.openxmlformats.org/officeDocument/2006/relationships/image" Target="../media/image288.png"/><Relationship Id="rId5" Type="http://schemas.openxmlformats.org/officeDocument/2006/relationships/image" Target="../media/image201.png"/><Relationship Id="rId6" Type="http://schemas.openxmlformats.org/officeDocument/2006/relationships/image" Target="../media/image269.png"/><Relationship Id="rId7" Type="http://schemas.openxmlformats.org/officeDocument/2006/relationships/image" Target="../media/image273.png"/><Relationship Id="rId8" Type="http://schemas.openxmlformats.org/officeDocument/2006/relationships/image" Target="../media/image275.png"/></Relationships>
</file>

<file path=ppt/slides/_rels/slide156.xml.rels><?xml version="1.0" encoding="UTF-8" standalone="yes"?><Relationships xmlns="http://schemas.openxmlformats.org/package/2006/relationships"><Relationship Id="rId11" Type="http://schemas.openxmlformats.org/officeDocument/2006/relationships/image" Target="../media/image284.png"/><Relationship Id="rId10" Type="http://schemas.openxmlformats.org/officeDocument/2006/relationships/image" Target="../media/image285.png"/><Relationship Id="rId12" Type="http://schemas.openxmlformats.org/officeDocument/2006/relationships/image" Target="../media/image292.png"/><Relationship Id="rId1" Type="http://schemas.openxmlformats.org/officeDocument/2006/relationships/slideLayout" Target="../slideLayouts/slideLayout8.xml"/><Relationship Id="rId2" Type="http://schemas.openxmlformats.org/officeDocument/2006/relationships/notesSlide" Target="../notesSlides/notesSlide156.xml"/><Relationship Id="rId3" Type="http://schemas.openxmlformats.org/officeDocument/2006/relationships/image" Target="../media/image274.png"/><Relationship Id="rId4" Type="http://schemas.openxmlformats.org/officeDocument/2006/relationships/image" Target="../media/image281.png"/><Relationship Id="rId9" Type="http://schemas.openxmlformats.org/officeDocument/2006/relationships/image" Target="../media/image277.png"/><Relationship Id="rId5" Type="http://schemas.openxmlformats.org/officeDocument/2006/relationships/image" Target="../media/image201.png"/><Relationship Id="rId6" Type="http://schemas.openxmlformats.org/officeDocument/2006/relationships/image" Target="../media/image269.png"/><Relationship Id="rId7" Type="http://schemas.openxmlformats.org/officeDocument/2006/relationships/image" Target="../media/image273.png"/><Relationship Id="rId8" Type="http://schemas.openxmlformats.org/officeDocument/2006/relationships/image" Target="../media/image275.png"/></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7.xml"/><Relationship Id="rId3" Type="http://schemas.openxmlformats.org/officeDocument/2006/relationships/vmlDrawing" Target="../drawings/vmlDrawing12.vml"/><Relationship Id="rId4" Type="http://schemas.openxmlformats.org/officeDocument/2006/relationships/oleObject" Target="../embeddings/oleObject16.bin"/><Relationship Id="rId5" Type="http://schemas.openxmlformats.org/officeDocument/2006/relationships/oleObject" Target="../embeddings/oleObject16.bin"/><Relationship Id="rId6" Type="http://schemas.openxmlformats.org/officeDocument/2006/relationships/image" Target="../media/image29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 Id="rId3" Type="http://schemas.openxmlformats.org/officeDocument/2006/relationships/image" Target="../media/image24.png"/><Relationship Id="rId4" Type="http://schemas.openxmlformats.org/officeDocument/2006/relationships/image" Target="../media/image17.png"/><Relationship Id="rId5" Type="http://schemas.openxmlformats.org/officeDocument/2006/relationships/image" Target="../media/image26.jpg"/><Relationship Id="rId6" Type="http://schemas.openxmlformats.org/officeDocument/2006/relationships/image" Target="../media/image19.png"/><Relationship Id="rId7" Type="http://schemas.openxmlformats.org/officeDocument/2006/relationships/image" Target="../media/image3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 Id="rId3" Type="http://schemas.openxmlformats.org/officeDocument/2006/relationships/image" Target="../media/image37.png"/><Relationship Id="rId4" Type="http://schemas.openxmlformats.org/officeDocument/2006/relationships/image" Target="../media/image17.png"/><Relationship Id="rId5" Type="http://schemas.openxmlformats.org/officeDocument/2006/relationships/image" Target="../media/image35.jpg"/><Relationship Id="rId6" Type="http://schemas.openxmlformats.org/officeDocument/2006/relationships/image" Target="../media/image19.png"/><Relationship Id="rId7" Type="http://schemas.openxmlformats.org/officeDocument/2006/relationships/image" Target="../media/image3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 Id="rId3" Type="http://schemas.openxmlformats.org/officeDocument/2006/relationships/image" Target="../media/image37.png"/><Relationship Id="rId4" Type="http://schemas.openxmlformats.org/officeDocument/2006/relationships/image" Target="../media/image17.png"/><Relationship Id="rId5" Type="http://schemas.openxmlformats.org/officeDocument/2006/relationships/image" Target="../media/image35.jpg"/><Relationship Id="rId6" Type="http://schemas.openxmlformats.org/officeDocument/2006/relationships/image" Target="../media/image19.png"/><Relationship Id="rId7" Type="http://schemas.openxmlformats.org/officeDocument/2006/relationships/image" Target="../media/image3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31.png"/><Relationship Id="rId4" Type="http://schemas.openxmlformats.org/officeDocument/2006/relationships/image" Target="../media/image34.png"/><Relationship Id="rId5" Type="http://schemas.openxmlformats.org/officeDocument/2006/relationships/image" Target="../media/image2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3.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 Id="rId3" Type="http://schemas.openxmlformats.org/officeDocument/2006/relationships/image" Target="../media/image37.png"/><Relationship Id="rId4" Type="http://schemas.openxmlformats.org/officeDocument/2006/relationships/image" Target="../media/image17.png"/><Relationship Id="rId10" Type="http://schemas.openxmlformats.org/officeDocument/2006/relationships/image" Target="../media/image38.png"/><Relationship Id="rId9" Type="http://schemas.openxmlformats.org/officeDocument/2006/relationships/image" Target="../media/image33.png"/><Relationship Id="rId5" Type="http://schemas.openxmlformats.org/officeDocument/2006/relationships/image" Target="../media/image35.jpg"/><Relationship Id="rId6" Type="http://schemas.openxmlformats.org/officeDocument/2006/relationships/image" Target="../media/image19.png"/><Relationship Id="rId7" Type="http://schemas.openxmlformats.org/officeDocument/2006/relationships/image" Target="../media/image36.png"/><Relationship Id="rId8" Type="http://schemas.openxmlformats.org/officeDocument/2006/relationships/image" Target="../media/image3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31.png"/><Relationship Id="rId4" Type="http://schemas.openxmlformats.org/officeDocument/2006/relationships/image" Target="../media/image4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4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4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42.png"/><Relationship Id="rId4" Type="http://schemas.openxmlformats.org/officeDocument/2006/relationships/image" Target="../media/image4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 Id="rId3" Type="http://schemas.openxmlformats.org/officeDocument/2006/relationships/image" Target="../media/image37.png"/><Relationship Id="rId4" Type="http://schemas.openxmlformats.org/officeDocument/2006/relationships/image" Target="../media/image17.png"/><Relationship Id="rId5" Type="http://schemas.openxmlformats.org/officeDocument/2006/relationships/image" Target="../media/image35.jpg"/><Relationship Id="rId6" Type="http://schemas.openxmlformats.org/officeDocument/2006/relationships/image" Target="../media/image19.png"/><Relationship Id="rId7" Type="http://schemas.openxmlformats.org/officeDocument/2006/relationships/image" Target="../media/image5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 Id="rId3" Type="http://schemas.openxmlformats.org/officeDocument/2006/relationships/image" Target="../media/image37.png"/><Relationship Id="rId4" Type="http://schemas.openxmlformats.org/officeDocument/2006/relationships/image" Target="../media/image17.png"/><Relationship Id="rId5" Type="http://schemas.openxmlformats.org/officeDocument/2006/relationships/image" Target="../media/image35.jpg"/><Relationship Id="rId6" Type="http://schemas.openxmlformats.org/officeDocument/2006/relationships/image" Target="../media/image1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7.xml"/><Relationship Id="rId3" Type="http://schemas.openxmlformats.org/officeDocument/2006/relationships/image" Target="../media/image4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8.xml"/><Relationship Id="rId3" Type="http://schemas.openxmlformats.org/officeDocument/2006/relationships/image" Target="../media/image53.png"/><Relationship Id="rId4" Type="http://schemas.openxmlformats.org/officeDocument/2006/relationships/image" Target="../media/image4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9.xml"/><Relationship Id="rId3" Type="http://schemas.openxmlformats.org/officeDocument/2006/relationships/image" Target="../media/image37.png"/><Relationship Id="rId4" Type="http://schemas.openxmlformats.org/officeDocument/2006/relationships/image" Target="../media/image17.png"/><Relationship Id="rId5" Type="http://schemas.openxmlformats.org/officeDocument/2006/relationships/image" Target="../media/image35.jpg"/><Relationship Id="rId6" Type="http://schemas.openxmlformats.org/officeDocument/2006/relationships/image" Target="../media/image19.png"/><Relationship Id="rId7" Type="http://schemas.openxmlformats.org/officeDocument/2006/relationships/image" Target="../media/image45.png"/><Relationship Id="rId8" Type="http://schemas.openxmlformats.org/officeDocument/2006/relationships/image" Target="../media/image5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0.xml"/><Relationship Id="rId3" Type="http://schemas.openxmlformats.org/officeDocument/2006/relationships/image" Target="../media/image37.png"/><Relationship Id="rId4" Type="http://schemas.openxmlformats.org/officeDocument/2006/relationships/image" Target="../media/image17.png"/><Relationship Id="rId5" Type="http://schemas.openxmlformats.org/officeDocument/2006/relationships/image" Target="../media/image35.jpg"/><Relationship Id="rId6" Type="http://schemas.openxmlformats.org/officeDocument/2006/relationships/image" Target="../media/image1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1.xml"/><Relationship Id="rId3" Type="http://schemas.openxmlformats.org/officeDocument/2006/relationships/image" Target="../media/image37.png"/><Relationship Id="rId4" Type="http://schemas.openxmlformats.org/officeDocument/2006/relationships/image" Target="../media/image17.png"/><Relationship Id="rId5" Type="http://schemas.openxmlformats.org/officeDocument/2006/relationships/image" Target="../media/image35.jpg"/><Relationship Id="rId6" Type="http://schemas.openxmlformats.org/officeDocument/2006/relationships/image" Target="../media/image1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2.xml"/><Relationship Id="rId3" Type="http://schemas.openxmlformats.org/officeDocument/2006/relationships/image" Target="../media/image37.png"/><Relationship Id="rId4" Type="http://schemas.openxmlformats.org/officeDocument/2006/relationships/image" Target="../media/image17.png"/><Relationship Id="rId5" Type="http://schemas.openxmlformats.org/officeDocument/2006/relationships/image" Target="../media/image35.jpg"/><Relationship Id="rId6" Type="http://schemas.openxmlformats.org/officeDocument/2006/relationships/image" Target="../media/image1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3.xml"/><Relationship Id="rId3" Type="http://schemas.openxmlformats.org/officeDocument/2006/relationships/image" Target="../media/image37.png"/><Relationship Id="rId4" Type="http://schemas.openxmlformats.org/officeDocument/2006/relationships/image" Target="../media/image17.png"/><Relationship Id="rId5" Type="http://schemas.openxmlformats.org/officeDocument/2006/relationships/image" Target="../media/image35.jpg"/><Relationship Id="rId6" Type="http://schemas.openxmlformats.org/officeDocument/2006/relationships/image" Target="../media/image1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4.xml"/><Relationship Id="rId3" Type="http://schemas.openxmlformats.org/officeDocument/2006/relationships/image" Target="../media/image37.png"/><Relationship Id="rId4" Type="http://schemas.openxmlformats.org/officeDocument/2006/relationships/image" Target="../media/image17.png"/><Relationship Id="rId5" Type="http://schemas.openxmlformats.org/officeDocument/2006/relationships/image" Target="../media/image35.jpg"/><Relationship Id="rId6" Type="http://schemas.openxmlformats.org/officeDocument/2006/relationships/image" Target="../media/image1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5.xml"/><Relationship Id="rId3" Type="http://schemas.openxmlformats.org/officeDocument/2006/relationships/image" Target="../media/image37.png"/><Relationship Id="rId4" Type="http://schemas.openxmlformats.org/officeDocument/2006/relationships/image" Target="../media/image17.png"/><Relationship Id="rId5" Type="http://schemas.openxmlformats.org/officeDocument/2006/relationships/image" Target="../media/image35.jpg"/><Relationship Id="rId6" Type="http://schemas.openxmlformats.org/officeDocument/2006/relationships/image" Target="../media/image1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2.png"/><Relationship Id="rId4" Type="http://schemas.openxmlformats.org/officeDocument/2006/relationships/image" Target="../media/image54.png"/><Relationship Id="rId5" Type="http://schemas.openxmlformats.org/officeDocument/2006/relationships/image" Target="../media/image1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59.png"/><Relationship Id="rId4" Type="http://schemas.openxmlformats.org/officeDocument/2006/relationships/image" Target="../media/image46.png"/><Relationship Id="rId5" Type="http://schemas.openxmlformats.org/officeDocument/2006/relationships/image" Target="../media/image5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8.xml"/><Relationship Id="rId3" Type="http://schemas.openxmlformats.org/officeDocument/2006/relationships/image" Target="../media/image44.png"/><Relationship Id="rId4" Type="http://schemas.openxmlformats.org/officeDocument/2006/relationships/image" Target="../media/image17.png"/><Relationship Id="rId5" Type="http://schemas.openxmlformats.org/officeDocument/2006/relationships/image" Target="../media/image52.jpg"/><Relationship Id="rId6" Type="http://schemas.openxmlformats.org/officeDocument/2006/relationships/image" Target="../media/image5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9.xml"/><Relationship Id="rId3" Type="http://schemas.openxmlformats.org/officeDocument/2006/relationships/image" Target="../media/image60.png"/><Relationship Id="rId4" Type="http://schemas.openxmlformats.org/officeDocument/2006/relationships/image" Target="../media/image17.png"/><Relationship Id="rId5" Type="http://schemas.openxmlformats.org/officeDocument/2006/relationships/image" Target="../media/image56.jpg"/><Relationship Id="rId6" Type="http://schemas.openxmlformats.org/officeDocument/2006/relationships/image" Target="../media/image5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6.png"/><Relationship Id="rId4" Type="http://schemas.openxmlformats.org/officeDocument/2006/relationships/image" Target="../media/image22.png"/><Relationship Id="rId9" Type="http://schemas.openxmlformats.org/officeDocument/2006/relationships/image" Target="../media/image4.png"/><Relationship Id="rId5" Type="http://schemas.openxmlformats.org/officeDocument/2006/relationships/image" Target="../media/image7.png"/><Relationship Id="rId6" Type="http://schemas.openxmlformats.org/officeDocument/2006/relationships/image" Target="../media/image9.png"/><Relationship Id="rId7" Type="http://schemas.openxmlformats.org/officeDocument/2006/relationships/image" Target="../media/image11.png"/><Relationship Id="rId8" Type="http://schemas.openxmlformats.org/officeDocument/2006/relationships/image" Target="../media/image1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0.xml"/><Relationship Id="rId3" Type="http://schemas.openxmlformats.org/officeDocument/2006/relationships/image" Target="../media/image65.png"/><Relationship Id="rId4" Type="http://schemas.openxmlformats.org/officeDocument/2006/relationships/image" Target="../media/image17.png"/><Relationship Id="rId5" Type="http://schemas.openxmlformats.org/officeDocument/2006/relationships/image" Target="../media/image66.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1.xml"/><Relationship Id="rId3" Type="http://schemas.openxmlformats.org/officeDocument/2006/relationships/image" Target="../media/image63.png"/><Relationship Id="rId4" Type="http://schemas.openxmlformats.org/officeDocument/2006/relationships/image" Target="../media/image17.png"/><Relationship Id="rId5" Type="http://schemas.openxmlformats.org/officeDocument/2006/relationships/image" Target="../media/image62.jpg"/><Relationship Id="rId6" Type="http://schemas.openxmlformats.org/officeDocument/2006/relationships/image" Target="../media/image6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2.xml"/><Relationship Id="rId3" Type="http://schemas.openxmlformats.org/officeDocument/2006/relationships/image" Target="../media/image69.png"/><Relationship Id="rId4" Type="http://schemas.openxmlformats.org/officeDocument/2006/relationships/image" Target="../media/image7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3.xml"/><Relationship Id="rId3" Type="http://schemas.openxmlformats.org/officeDocument/2006/relationships/image" Target="../media/image69.png"/><Relationship Id="rId4" Type="http://schemas.openxmlformats.org/officeDocument/2006/relationships/image" Target="../media/image74.png"/><Relationship Id="rId5" Type="http://schemas.openxmlformats.org/officeDocument/2006/relationships/image" Target="../media/image71.png"/><Relationship Id="rId6" Type="http://schemas.openxmlformats.org/officeDocument/2006/relationships/image" Target="../media/image64.png"/><Relationship Id="rId7" Type="http://schemas.openxmlformats.org/officeDocument/2006/relationships/image" Target="../media/image6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4.xml"/><Relationship Id="rId3" Type="http://schemas.openxmlformats.org/officeDocument/2006/relationships/image" Target="../media/image69.png"/><Relationship Id="rId4" Type="http://schemas.openxmlformats.org/officeDocument/2006/relationships/image" Target="../media/image71.png"/><Relationship Id="rId5" Type="http://schemas.openxmlformats.org/officeDocument/2006/relationships/image" Target="../media/image7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5.xml"/><Relationship Id="rId3" Type="http://schemas.openxmlformats.org/officeDocument/2006/relationships/image" Target="../media/image76.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6.xml"/><Relationship Id="rId3" Type="http://schemas.openxmlformats.org/officeDocument/2006/relationships/image" Target="../media/image68.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7.xml"/><Relationship Id="rId3" Type="http://schemas.openxmlformats.org/officeDocument/2006/relationships/image" Target="../media/image75.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8.xml"/><Relationship Id="rId3" Type="http://schemas.openxmlformats.org/officeDocument/2006/relationships/image" Target="../media/image76.png"/><Relationship Id="rId4" Type="http://schemas.openxmlformats.org/officeDocument/2006/relationships/image" Target="../media/image70.png"/><Relationship Id="rId5" Type="http://schemas.openxmlformats.org/officeDocument/2006/relationships/image" Target="../media/image78.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9.xml"/><Relationship Id="rId3" Type="http://schemas.openxmlformats.org/officeDocument/2006/relationships/image" Target="../media/image7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0.xml"/><Relationship Id="rId3" Type="http://schemas.openxmlformats.org/officeDocument/2006/relationships/image" Target="../media/image77.png"/><Relationship Id="rId4" Type="http://schemas.openxmlformats.org/officeDocument/2006/relationships/image" Target="../media/image81.png"/><Relationship Id="rId5" Type="http://schemas.openxmlformats.org/officeDocument/2006/relationships/image" Target="../media/image82.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1.xml"/><Relationship Id="rId3" Type="http://schemas.openxmlformats.org/officeDocument/2006/relationships/image" Target="../media/image80.png"/><Relationship Id="rId4" Type="http://schemas.openxmlformats.org/officeDocument/2006/relationships/image" Target="../media/image99.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2.xml"/><Relationship Id="rId3" Type="http://schemas.openxmlformats.org/officeDocument/2006/relationships/image" Target="../media/image84.jp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2.png"/><Relationship Id="rId4" Type="http://schemas.openxmlformats.org/officeDocument/2006/relationships/image" Target="../media/image83.png"/><Relationship Id="rId5" Type="http://schemas.openxmlformats.org/officeDocument/2006/relationships/image" Target="../media/image17.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4.xml"/><Relationship Id="rId3" Type="http://schemas.openxmlformats.org/officeDocument/2006/relationships/image" Target="../media/image86.png"/><Relationship Id="rId4" Type="http://schemas.openxmlformats.org/officeDocument/2006/relationships/image" Target="../media/image85.png"/><Relationship Id="rId5" Type="http://schemas.openxmlformats.org/officeDocument/2006/relationships/image" Target="../media/image92.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5.xml"/><Relationship Id="rId3" Type="http://schemas.openxmlformats.org/officeDocument/2006/relationships/image" Target="../media/image88.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6.xml"/><Relationship Id="rId3" Type="http://schemas.openxmlformats.org/officeDocument/2006/relationships/image" Target="../media/image37.png"/><Relationship Id="rId4" Type="http://schemas.openxmlformats.org/officeDocument/2006/relationships/image" Target="../media/image17.png"/><Relationship Id="rId5" Type="http://schemas.openxmlformats.org/officeDocument/2006/relationships/image" Target="../media/image35.jpg"/><Relationship Id="rId6" Type="http://schemas.openxmlformats.org/officeDocument/2006/relationships/image" Target="../media/image19.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7.xml"/><Relationship Id="rId3" Type="http://schemas.openxmlformats.org/officeDocument/2006/relationships/image" Target="../media/image35.jpg"/><Relationship Id="rId4" Type="http://schemas.openxmlformats.org/officeDocument/2006/relationships/image" Target="../media/image90.png"/><Relationship Id="rId5" Type="http://schemas.openxmlformats.org/officeDocument/2006/relationships/image" Target="../media/image79.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8.xml"/><Relationship Id="rId3" Type="http://schemas.openxmlformats.org/officeDocument/2006/relationships/image" Target="../media/image37.png"/><Relationship Id="rId4" Type="http://schemas.openxmlformats.org/officeDocument/2006/relationships/image" Target="../media/image17.png"/><Relationship Id="rId5" Type="http://schemas.openxmlformats.org/officeDocument/2006/relationships/image" Target="../media/image35.jpg"/><Relationship Id="rId6" Type="http://schemas.openxmlformats.org/officeDocument/2006/relationships/image" Target="../media/image19.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9.xml"/><Relationship Id="rId3" Type="http://schemas.openxmlformats.org/officeDocument/2006/relationships/image" Target="../media/image87.png"/><Relationship Id="rId4" Type="http://schemas.openxmlformats.org/officeDocument/2006/relationships/image" Target="../media/image9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0.xml"/><Relationship Id="rId3" Type="http://schemas.openxmlformats.org/officeDocument/2006/relationships/image" Target="../media/image95.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1.xml"/><Relationship Id="rId3" Type="http://schemas.openxmlformats.org/officeDocument/2006/relationships/image" Target="../media/image89.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2.xml"/><Relationship Id="rId3" Type="http://schemas.openxmlformats.org/officeDocument/2006/relationships/image" Target="../media/image91.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3.xml"/><Relationship Id="rId3" Type="http://schemas.openxmlformats.org/officeDocument/2006/relationships/image" Target="../media/image35.jpg"/><Relationship Id="rId4" Type="http://schemas.openxmlformats.org/officeDocument/2006/relationships/image" Target="../media/image90.png"/><Relationship Id="rId5" Type="http://schemas.openxmlformats.org/officeDocument/2006/relationships/image" Target="../media/image97.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6.xml"/><Relationship Id="rId3" Type="http://schemas.openxmlformats.org/officeDocument/2006/relationships/image" Target="../media/image100.png"/><Relationship Id="rId4" Type="http://schemas.openxmlformats.org/officeDocument/2006/relationships/image" Target="../media/image96.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7.xml"/><Relationship Id="rId3" Type="http://schemas.openxmlformats.org/officeDocument/2006/relationships/image" Target="../media/image94.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8.xml"/><Relationship Id="rId3" Type="http://schemas.openxmlformats.org/officeDocument/2006/relationships/image" Target="../media/image104.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9.xml"/><Relationship Id="rId3" Type="http://schemas.openxmlformats.org/officeDocument/2006/relationships/image" Target="../media/image35.jpg"/><Relationship Id="rId4" Type="http://schemas.openxmlformats.org/officeDocument/2006/relationships/image" Target="../media/image90.png"/><Relationship Id="rId5" Type="http://schemas.openxmlformats.org/officeDocument/2006/relationships/image" Target="../media/image10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0.xml"/><Relationship Id="rId3" Type="http://schemas.openxmlformats.org/officeDocument/2006/relationships/image" Target="../media/image35.jpg"/><Relationship Id="rId4" Type="http://schemas.openxmlformats.org/officeDocument/2006/relationships/image" Target="../media/image90.png"/><Relationship Id="rId5" Type="http://schemas.openxmlformats.org/officeDocument/2006/relationships/image" Target="../media/image293.png"/><Relationship Id="rId6" Type="http://schemas.openxmlformats.org/officeDocument/2006/relationships/image" Target="../media/image102.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1.xml"/><Relationship Id="rId3" Type="http://schemas.openxmlformats.org/officeDocument/2006/relationships/image" Target="../media/image35.jpg"/><Relationship Id="rId4" Type="http://schemas.openxmlformats.org/officeDocument/2006/relationships/image" Target="../media/image105.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3.xml"/><Relationship Id="rId3" Type="http://schemas.openxmlformats.org/officeDocument/2006/relationships/image" Target="../media/image35.jpg"/><Relationship Id="rId4" Type="http://schemas.openxmlformats.org/officeDocument/2006/relationships/image" Target="../media/image105.png"/><Relationship Id="rId5" Type="http://schemas.openxmlformats.org/officeDocument/2006/relationships/image" Target="../media/image103.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4.xml"/><Relationship Id="rId3" Type="http://schemas.openxmlformats.org/officeDocument/2006/relationships/image" Target="../media/image35.jpg"/><Relationship Id="rId4" Type="http://schemas.openxmlformats.org/officeDocument/2006/relationships/image" Target="../media/image105.png"/><Relationship Id="rId5" Type="http://schemas.openxmlformats.org/officeDocument/2006/relationships/image" Target="../media/image103.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5.xml"/><Relationship Id="rId3" Type="http://schemas.openxmlformats.org/officeDocument/2006/relationships/image" Target="../media/image35.jpg"/><Relationship Id="rId4" Type="http://schemas.openxmlformats.org/officeDocument/2006/relationships/image" Target="../media/image105.png"/><Relationship Id="rId5" Type="http://schemas.openxmlformats.org/officeDocument/2006/relationships/image" Target="../media/image103.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6.xml"/><Relationship Id="rId3" Type="http://schemas.openxmlformats.org/officeDocument/2006/relationships/image" Target="../media/image98.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7.xml"/><Relationship Id="rId3" Type="http://schemas.openxmlformats.org/officeDocument/2006/relationships/image" Target="../media/image98.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8.xml"/><Relationship Id="rId3" Type="http://schemas.openxmlformats.org/officeDocument/2006/relationships/image" Target="../media/image35.jpg"/><Relationship Id="rId4" Type="http://schemas.openxmlformats.org/officeDocument/2006/relationships/image" Target="../media/image105.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1.xml"/><Relationship Id="rId3" Type="http://schemas.openxmlformats.org/officeDocument/2006/relationships/image" Target="../media/image35.jpg"/><Relationship Id="rId4" Type="http://schemas.openxmlformats.org/officeDocument/2006/relationships/image" Target="../media/image105.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2.xml"/><Relationship Id="rId3" Type="http://schemas.openxmlformats.org/officeDocument/2006/relationships/image" Target="../media/image35.jpg"/><Relationship Id="rId4" Type="http://schemas.openxmlformats.org/officeDocument/2006/relationships/image" Target="../media/image105.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3.xml"/><Relationship Id="rId3" Type="http://schemas.openxmlformats.org/officeDocument/2006/relationships/image" Target="../media/image35.jpg"/><Relationship Id="rId4" Type="http://schemas.openxmlformats.org/officeDocument/2006/relationships/image" Target="../media/image105.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4.xml"/><Relationship Id="rId3" Type="http://schemas.openxmlformats.org/officeDocument/2006/relationships/image" Target="../media/image35.jpg"/><Relationship Id="rId4" Type="http://schemas.openxmlformats.org/officeDocument/2006/relationships/image" Target="../media/image105.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6.xml"/><Relationship Id="rId3" Type="http://schemas.openxmlformats.org/officeDocument/2006/relationships/image" Target="../media/image106.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7.xml"/><Relationship Id="rId3" Type="http://schemas.openxmlformats.org/officeDocument/2006/relationships/image" Target="../media/image35.jpg"/><Relationship Id="rId4" Type="http://schemas.openxmlformats.org/officeDocument/2006/relationships/image" Target="../media/image90.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8.xml"/><Relationship Id="rId3" Type="http://schemas.openxmlformats.org/officeDocument/2006/relationships/image" Target="../media/image35.jpg"/><Relationship Id="rId4" Type="http://schemas.openxmlformats.org/officeDocument/2006/relationships/image" Target="../media/image90.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9.xml"/><Relationship Id="rId3" Type="http://schemas.openxmlformats.org/officeDocument/2006/relationships/image" Target="../media/image35.jpg"/><Relationship Id="rId4" Type="http://schemas.openxmlformats.org/officeDocument/2006/relationships/image" Target="../media/image9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0.xml"/><Relationship Id="rId3" Type="http://schemas.openxmlformats.org/officeDocument/2006/relationships/image" Target="../media/image35.jpg"/><Relationship Id="rId4" Type="http://schemas.openxmlformats.org/officeDocument/2006/relationships/image" Target="../media/image90.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1.xml"/><Relationship Id="rId3" Type="http://schemas.openxmlformats.org/officeDocument/2006/relationships/image" Target="../media/image35.jpg"/><Relationship Id="rId4" Type="http://schemas.openxmlformats.org/officeDocument/2006/relationships/image" Target="../media/image90.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2.xml"/><Relationship Id="rId3" Type="http://schemas.openxmlformats.org/officeDocument/2006/relationships/image" Target="../media/image110.jp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3.xml"/><Relationship Id="rId3" Type="http://schemas.openxmlformats.org/officeDocument/2006/relationships/image" Target="../media/image109.jp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4.xml"/><Relationship Id="rId3" Type="http://schemas.openxmlformats.org/officeDocument/2006/relationships/image" Target="../media/image111.jp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5.xml"/><Relationship Id="rId3" Type="http://schemas.openxmlformats.org/officeDocument/2006/relationships/image" Target="../media/image107.png"/><Relationship Id="rId4" Type="http://schemas.openxmlformats.org/officeDocument/2006/relationships/image" Target="../media/image115.png"/><Relationship Id="rId5" Type="http://schemas.openxmlformats.org/officeDocument/2006/relationships/image" Target="../media/image114.jp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6.xml"/><Relationship Id="rId3" Type="http://schemas.openxmlformats.org/officeDocument/2006/relationships/image" Target="../media/image126.jp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7.xml"/><Relationship Id="rId3" Type="http://schemas.openxmlformats.org/officeDocument/2006/relationships/image" Target="../media/image108.jp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8.xml"/><Relationship Id="rId3" Type="http://schemas.openxmlformats.org/officeDocument/2006/relationships/image" Target="../media/image113.jpg"/><Relationship Id="rId4" Type="http://schemas.openxmlformats.org/officeDocument/2006/relationships/image" Target="../media/image121.png"/><Relationship Id="rId5" Type="http://schemas.openxmlformats.org/officeDocument/2006/relationships/image" Target="../media/image130.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9.xml"/><Relationship Id="rId3" Type="http://schemas.openxmlformats.org/officeDocument/2006/relationships/image" Target="../media/image11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24" name="Shape 224"/>
        <p:cNvGrpSpPr/>
        <p:nvPr/>
      </p:nvGrpSpPr>
      <p:grpSpPr>
        <a:xfrm>
          <a:off x="0" y="0"/>
          <a:ext cx="0" cy="0"/>
          <a:chOff x="0" y="0"/>
          <a:chExt cx="0" cy="0"/>
        </a:xfrm>
      </p:grpSpPr>
      <p:sp>
        <p:nvSpPr>
          <p:cNvPr id="225" name="Google Shape;225;p1"/>
          <p:cNvSpPr txBox="1"/>
          <p:nvPr>
            <p:ph type="ctrTitle"/>
          </p:nvPr>
        </p:nvSpPr>
        <p:spPr>
          <a:xfrm>
            <a:off x="685800" y="2130425"/>
            <a:ext cx="7772400" cy="1470025"/>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Clr>
                <a:srgbClr val="0000FF"/>
              </a:buClr>
              <a:buSzPts val="4800"/>
              <a:buFont typeface="Calibri"/>
              <a:buNone/>
            </a:pPr>
            <a:r>
              <a:rPr b="1" i="0" lang="en-US" sz="4800" u="none">
                <a:solidFill>
                  <a:srgbClr val="0000FF"/>
                </a:solidFill>
                <a:latin typeface="Calibri"/>
                <a:ea typeface="Calibri"/>
                <a:cs typeface="Calibri"/>
                <a:sym typeface="Calibri"/>
              </a:rPr>
              <a:t>Unit 3: Frequency Domain Analysis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94" name="Shape 294"/>
        <p:cNvGrpSpPr/>
        <p:nvPr/>
      </p:nvGrpSpPr>
      <p:grpSpPr>
        <a:xfrm>
          <a:off x="0" y="0"/>
          <a:ext cx="0" cy="0"/>
          <a:chOff x="0" y="0"/>
          <a:chExt cx="0" cy="0"/>
        </a:xfrm>
      </p:grpSpPr>
      <p:grpSp>
        <p:nvGrpSpPr>
          <p:cNvPr id="295" name="Google Shape;295;p10"/>
          <p:cNvGrpSpPr/>
          <p:nvPr/>
        </p:nvGrpSpPr>
        <p:grpSpPr>
          <a:xfrm>
            <a:off x="409575" y="247650"/>
            <a:ext cx="8324723" cy="1331657"/>
            <a:chOff x="409955" y="246888"/>
            <a:chExt cx="8324088" cy="1331975"/>
          </a:xfrm>
        </p:grpSpPr>
        <p:sp>
          <p:nvSpPr>
            <p:cNvPr id="296" name="Google Shape;296;p10"/>
            <p:cNvSpPr txBox="1"/>
            <p:nvPr/>
          </p:nvSpPr>
          <p:spPr>
            <a:xfrm>
              <a:off x="409955" y="246888"/>
              <a:ext cx="8324088" cy="1237487"/>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297" name="Google Shape;297;p10"/>
            <p:cNvSpPr txBox="1"/>
            <p:nvPr/>
          </p:nvSpPr>
          <p:spPr>
            <a:xfrm>
              <a:off x="2569463" y="320040"/>
              <a:ext cx="4002024" cy="1258823"/>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298" name="Google Shape;298;p10"/>
            <p:cNvSpPr txBox="1"/>
            <p:nvPr/>
          </p:nvSpPr>
          <p:spPr>
            <a:xfrm>
              <a:off x="457199" y="274320"/>
              <a:ext cx="8229600" cy="1143000"/>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sp>
        <p:nvSpPr>
          <p:cNvPr id="299" name="Google Shape;299;p10"/>
          <p:cNvSpPr txBox="1"/>
          <p:nvPr>
            <p:ph type="title"/>
          </p:nvPr>
        </p:nvSpPr>
        <p:spPr>
          <a:xfrm>
            <a:off x="457200" y="274637"/>
            <a:ext cx="8229600" cy="1143000"/>
          </a:xfrm>
          <a:prstGeom prst="rect">
            <a:avLst/>
          </a:prstGeom>
          <a:noFill/>
          <a:ln cap="flat" cmpd="sng" w="9525">
            <a:solidFill>
              <a:srgbClr val="BD4A47"/>
            </a:solidFill>
            <a:prstDash val="solid"/>
            <a:miter lim="800000"/>
            <a:headEnd len="sm" w="sm" type="none"/>
            <a:tailEnd len="sm" w="sm" type="none"/>
          </a:ln>
        </p:spPr>
        <p:txBody>
          <a:bodyPr anchorCtr="0" anchor="t" bIns="0" lIns="0" spcFirstLastPara="1" rIns="0" wrap="square" tIns="217150">
            <a:spAutoFit/>
          </a:bodyPr>
          <a:lstStyle/>
          <a:p>
            <a:pPr indent="0" lvl="0" marL="0" rtl="0" algn="ctr">
              <a:lnSpc>
                <a:spcPct val="100000"/>
              </a:lnSpc>
              <a:spcBef>
                <a:spcPts val="0"/>
              </a:spcBef>
              <a:spcAft>
                <a:spcPts val="0"/>
              </a:spcAft>
              <a:buClr>
                <a:srgbClr val="4F6128"/>
              </a:buClr>
              <a:buSzPts val="4400"/>
              <a:buFont typeface="Times New Roman"/>
              <a:buNone/>
            </a:pPr>
            <a:r>
              <a:rPr b="1" i="0" lang="en-US" sz="4400" u="none">
                <a:solidFill>
                  <a:srgbClr val="4F6128"/>
                </a:solidFill>
                <a:latin typeface="Times New Roman"/>
                <a:ea typeface="Times New Roman"/>
                <a:cs typeface="Times New Roman"/>
                <a:sym typeface="Times New Roman"/>
              </a:rPr>
              <a:t>BODE PLOT</a:t>
            </a:r>
            <a:endParaRPr/>
          </a:p>
        </p:txBody>
      </p:sp>
      <p:sp>
        <p:nvSpPr>
          <p:cNvPr id="300" name="Google Shape;300;p10"/>
          <p:cNvSpPr txBox="1"/>
          <p:nvPr/>
        </p:nvSpPr>
        <p:spPr>
          <a:xfrm>
            <a:off x="536575" y="1509712"/>
            <a:ext cx="7535862" cy="2855912"/>
          </a:xfrm>
          <a:prstGeom prst="rect">
            <a:avLst/>
          </a:prstGeom>
          <a:noFill/>
          <a:ln>
            <a:noFill/>
          </a:ln>
        </p:spPr>
        <p:txBody>
          <a:bodyPr anchorCtr="0" anchor="t" bIns="0" lIns="0" spcFirstLastPara="1" rIns="0" wrap="square" tIns="110475">
            <a:spAutoFit/>
          </a:bodyPr>
          <a:lstStyle/>
          <a:p>
            <a:pPr indent="-342900" lvl="0" marL="355600" marR="0" rtl="0" algn="l">
              <a:lnSpc>
                <a:spcPct val="100000"/>
              </a:lnSpc>
              <a:spcBef>
                <a:spcPts val="0"/>
              </a:spcBef>
              <a:spcAft>
                <a:spcPts val="0"/>
              </a:spcAft>
              <a:buClr>
                <a:schemeClr val="dk1"/>
              </a:buClr>
              <a:buSzPts val="3200"/>
              <a:buFont typeface="Arial"/>
              <a:buChar char="•"/>
            </a:pPr>
            <a:r>
              <a:rPr b="0" i="0" lang="en-US" sz="3200" u="none">
                <a:solidFill>
                  <a:schemeClr val="dk1"/>
                </a:solidFill>
                <a:latin typeface="Arial"/>
                <a:ea typeface="Arial"/>
                <a:cs typeface="Arial"/>
                <a:sym typeface="Arial"/>
              </a:rPr>
              <a:t>Purpose:</a:t>
            </a:r>
            <a:endParaRPr/>
          </a:p>
          <a:p>
            <a:pPr indent="-342900" lvl="0" marL="355600" marR="0" rtl="0" algn="l">
              <a:lnSpc>
                <a:spcPct val="100000"/>
              </a:lnSpc>
              <a:spcBef>
                <a:spcPts val="700"/>
              </a:spcBef>
              <a:spcAft>
                <a:spcPts val="0"/>
              </a:spcAft>
              <a:buClr>
                <a:schemeClr val="dk1"/>
              </a:buClr>
              <a:buSzPts val="3200"/>
              <a:buFont typeface="Arial"/>
              <a:buAutoNum type="arabicPeriod"/>
            </a:pPr>
            <a:r>
              <a:rPr b="0" i="0" lang="en-US" sz="3200" u="none">
                <a:solidFill>
                  <a:schemeClr val="dk1"/>
                </a:solidFill>
                <a:latin typeface="Arial"/>
                <a:ea typeface="Arial"/>
                <a:cs typeface="Arial"/>
                <a:sym typeface="Arial"/>
              </a:rPr>
              <a:t>To draw the frequency response of OLTF</a:t>
            </a:r>
            <a:endParaRPr/>
          </a:p>
          <a:p>
            <a:pPr indent="-342900" lvl="0" marL="355600" marR="0" rtl="0" algn="l">
              <a:lnSpc>
                <a:spcPct val="100000"/>
              </a:lnSpc>
              <a:spcBef>
                <a:spcPts val="700"/>
              </a:spcBef>
              <a:spcAft>
                <a:spcPts val="0"/>
              </a:spcAft>
              <a:buClr>
                <a:schemeClr val="dk1"/>
              </a:buClr>
              <a:buSzPts val="3200"/>
              <a:buFont typeface="Arial"/>
              <a:buAutoNum type="arabicPeriod"/>
            </a:pPr>
            <a:r>
              <a:rPr b="0" i="0" lang="en-US" sz="3200" u="none">
                <a:solidFill>
                  <a:schemeClr val="dk1"/>
                </a:solidFill>
                <a:latin typeface="Arial"/>
                <a:ea typeface="Arial"/>
                <a:cs typeface="Arial"/>
                <a:sym typeface="Arial"/>
              </a:rPr>
              <a:t>To find the closed loop system stability</a:t>
            </a:r>
            <a:endParaRPr/>
          </a:p>
          <a:p>
            <a:pPr indent="-342900" lvl="0" marL="355600" marR="0" rtl="0" algn="l">
              <a:lnSpc>
                <a:spcPct val="100000"/>
              </a:lnSpc>
              <a:spcBef>
                <a:spcPts val="700"/>
              </a:spcBef>
              <a:spcAft>
                <a:spcPts val="0"/>
              </a:spcAft>
              <a:buClr>
                <a:schemeClr val="dk1"/>
              </a:buClr>
              <a:buSzPts val="3200"/>
              <a:buFont typeface="Arial"/>
              <a:buAutoNum type="arabicPeriod"/>
            </a:pPr>
            <a:r>
              <a:rPr b="0" i="0" lang="en-US" sz="3200" u="none">
                <a:solidFill>
                  <a:schemeClr val="dk1"/>
                </a:solidFill>
                <a:latin typeface="Arial"/>
                <a:ea typeface="Arial"/>
                <a:cs typeface="Arial"/>
                <a:sym typeface="Arial"/>
              </a:rPr>
              <a:t>To find the relative stability by using GM &amp;  PM</a:t>
            </a:r>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5" name="Shape 935"/>
        <p:cNvGrpSpPr/>
        <p:nvPr/>
      </p:nvGrpSpPr>
      <p:grpSpPr>
        <a:xfrm>
          <a:off x="0" y="0"/>
          <a:ext cx="0" cy="0"/>
          <a:chOff x="0" y="0"/>
          <a:chExt cx="0" cy="0"/>
        </a:xfrm>
      </p:grpSpPr>
      <p:sp>
        <p:nvSpPr>
          <p:cNvPr id="936" name="Google Shape;936;p100"/>
          <p:cNvSpPr txBox="1"/>
          <p:nvPr>
            <p:ph type="title"/>
          </p:nvPr>
        </p:nvSpPr>
        <p:spPr>
          <a:xfrm>
            <a:off x="1470025" y="2146300"/>
            <a:ext cx="6203950" cy="1368425"/>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t/>
            </a:r>
            <a:endParaRPr b="0" i="0" sz="4400">
              <a:solidFill>
                <a:schemeClr val="dk1"/>
              </a:solidFill>
              <a:latin typeface="Arial"/>
              <a:ea typeface="Arial"/>
              <a:cs typeface="Arial"/>
              <a:sym typeface="Arial"/>
            </a:endParaRPr>
          </a:p>
        </p:txBody>
      </p:sp>
      <p:pic>
        <p:nvPicPr>
          <p:cNvPr id="937" name="Google Shape;937;p100"/>
          <p:cNvPicPr preferRelativeResize="0"/>
          <p:nvPr/>
        </p:nvPicPr>
        <p:blipFill rotWithShape="1">
          <a:blip r:embed="rId3">
            <a:alphaModFix/>
          </a:blip>
          <a:srcRect b="0" l="0" r="0" t="0"/>
          <a:stretch/>
        </p:blipFill>
        <p:spPr>
          <a:xfrm>
            <a:off x="504825" y="333375"/>
            <a:ext cx="7954962" cy="6419850"/>
          </a:xfrm>
          <a:prstGeom prst="rect">
            <a:avLst/>
          </a:prstGeom>
          <a:noFill/>
          <a:ln>
            <a:noFill/>
          </a:ln>
        </p:spPr>
      </p:pic>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1" name="Shape 941"/>
        <p:cNvGrpSpPr/>
        <p:nvPr/>
      </p:nvGrpSpPr>
      <p:grpSpPr>
        <a:xfrm>
          <a:off x="0" y="0"/>
          <a:ext cx="0" cy="0"/>
          <a:chOff x="0" y="0"/>
          <a:chExt cx="0" cy="0"/>
        </a:xfrm>
      </p:grpSpPr>
      <p:sp>
        <p:nvSpPr>
          <p:cNvPr id="942" name="Google Shape;942;p101"/>
          <p:cNvSpPr txBox="1"/>
          <p:nvPr>
            <p:ph type="title"/>
          </p:nvPr>
        </p:nvSpPr>
        <p:spPr>
          <a:xfrm>
            <a:off x="1470025" y="2146300"/>
            <a:ext cx="6203950" cy="1368425"/>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t/>
            </a:r>
            <a:endParaRPr b="0" i="0" sz="4400">
              <a:solidFill>
                <a:schemeClr val="dk1"/>
              </a:solidFill>
              <a:latin typeface="Arial"/>
              <a:ea typeface="Arial"/>
              <a:cs typeface="Arial"/>
              <a:sym typeface="Arial"/>
            </a:endParaRPr>
          </a:p>
        </p:txBody>
      </p:sp>
      <p:pic>
        <p:nvPicPr>
          <p:cNvPr descr="C:\Users\hp\Desktop\MISC\CS\freq domain ananlysis\bode plot\bode_plot_problem_3.jpg" id="943" name="Google Shape;943;p101"/>
          <p:cNvPicPr preferRelativeResize="0"/>
          <p:nvPr/>
        </p:nvPicPr>
        <p:blipFill rotWithShape="1">
          <a:blip r:embed="rId3">
            <a:alphaModFix/>
          </a:blip>
          <a:srcRect b="0" l="0" r="0" t="0"/>
          <a:stretch/>
        </p:blipFill>
        <p:spPr>
          <a:xfrm>
            <a:off x="0" y="404812"/>
            <a:ext cx="9036050" cy="6453187"/>
          </a:xfrm>
          <a:prstGeom prst="rect">
            <a:avLst/>
          </a:prstGeom>
          <a:noFill/>
          <a:ln>
            <a:noFill/>
          </a:ln>
        </p:spPr>
      </p:pic>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7" name="Shape 947"/>
        <p:cNvGrpSpPr/>
        <p:nvPr/>
      </p:nvGrpSpPr>
      <p:grpSpPr>
        <a:xfrm>
          <a:off x="0" y="0"/>
          <a:ext cx="0" cy="0"/>
          <a:chOff x="0" y="0"/>
          <a:chExt cx="0" cy="0"/>
        </a:xfrm>
      </p:grpSpPr>
      <p:sp>
        <p:nvSpPr>
          <p:cNvPr id="948" name="Google Shape;948;p102"/>
          <p:cNvSpPr txBox="1"/>
          <p:nvPr>
            <p:ph type="title"/>
          </p:nvPr>
        </p:nvSpPr>
        <p:spPr>
          <a:xfrm>
            <a:off x="1470025" y="2146300"/>
            <a:ext cx="6203950" cy="1368425"/>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t/>
            </a:r>
            <a:endParaRPr b="0" i="0" sz="4400">
              <a:solidFill>
                <a:schemeClr val="dk1"/>
              </a:solidFill>
              <a:latin typeface="Arial"/>
              <a:ea typeface="Arial"/>
              <a:cs typeface="Arial"/>
              <a:sym typeface="Arial"/>
            </a:endParaRPr>
          </a:p>
        </p:txBody>
      </p:sp>
      <p:pic>
        <p:nvPicPr>
          <p:cNvPr descr="C:\Users\hp\Desktop\MISC\CS\freq domain ananlysis\bode plot\bode_plot_problem_4.jpg" id="949" name="Google Shape;949;p102"/>
          <p:cNvPicPr preferRelativeResize="0"/>
          <p:nvPr/>
        </p:nvPicPr>
        <p:blipFill rotWithShape="1">
          <a:blip r:embed="rId3">
            <a:alphaModFix/>
          </a:blip>
          <a:srcRect b="0" l="0" r="0" t="0"/>
          <a:stretch/>
        </p:blipFill>
        <p:spPr>
          <a:xfrm>
            <a:off x="287337" y="100012"/>
            <a:ext cx="8388350" cy="6569075"/>
          </a:xfrm>
          <a:prstGeom prst="rect">
            <a:avLst/>
          </a:prstGeom>
          <a:noFill/>
          <a:ln>
            <a:noFill/>
          </a:ln>
        </p:spPr>
      </p:pic>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3" name="Shape 953"/>
        <p:cNvGrpSpPr/>
        <p:nvPr/>
      </p:nvGrpSpPr>
      <p:grpSpPr>
        <a:xfrm>
          <a:off x="0" y="0"/>
          <a:ext cx="0" cy="0"/>
          <a:chOff x="0" y="0"/>
          <a:chExt cx="0" cy="0"/>
        </a:xfrm>
      </p:grpSpPr>
      <p:sp>
        <p:nvSpPr>
          <p:cNvPr id="954" name="Google Shape;954;p103"/>
          <p:cNvSpPr txBox="1"/>
          <p:nvPr>
            <p:ph type="title"/>
          </p:nvPr>
        </p:nvSpPr>
        <p:spPr>
          <a:xfrm>
            <a:off x="1470025" y="2146300"/>
            <a:ext cx="6203950" cy="1368425"/>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t/>
            </a:r>
            <a:endParaRPr b="0" i="0" sz="4400">
              <a:solidFill>
                <a:schemeClr val="dk1"/>
              </a:solidFill>
              <a:latin typeface="Arial"/>
              <a:ea typeface="Arial"/>
              <a:cs typeface="Arial"/>
              <a:sym typeface="Arial"/>
            </a:endParaRPr>
          </a:p>
        </p:txBody>
      </p:sp>
      <p:pic>
        <p:nvPicPr>
          <p:cNvPr descr="C:\Users\hp\Desktop\MISC\CS\freq domain ananlysis\bode plot\bode_plot_problem_5.jpg" id="955" name="Google Shape;955;p103"/>
          <p:cNvPicPr preferRelativeResize="0"/>
          <p:nvPr/>
        </p:nvPicPr>
        <p:blipFill rotWithShape="1">
          <a:blip r:embed="rId3">
            <a:alphaModFix/>
          </a:blip>
          <a:srcRect b="0" l="0" r="0" t="0"/>
          <a:stretch/>
        </p:blipFill>
        <p:spPr>
          <a:xfrm>
            <a:off x="-392112" y="561975"/>
            <a:ext cx="9536112" cy="6296025"/>
          </a:xfrm>
          <a:prstGeom prst="rect">
            <a:avLst/>
          </a:prstGeom>
          <a:noFill/>
          <a:ln>
            <a:noFill/>
          </a:ln>
        </p:spPr>
      </p:pic>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9" name="Shape 959"/>
        <p:cNvGrpSpPr/>
        <p:nvPr/>
      </p:nvGrpSpPr>
      <p:grpSpPr>
        <a:xfrm>
          <a:off x="0" y="0"/>
          <a:ext cx="0" cy="0"/>
          <a:chOff x="0" y="0"/>
          <a:chExt cx="0" cy="0"/>
        </a:xfrm>
      </p:grpSpPr>
      <p:sp>
        <p:nvSpPr>
          <p:cNvPr id="960" name="Google Shape;960;p104"/>
          <p:cNvSpPr txBox="1"/>
          <p:nvPr>
            <p:ph type="title"/>
          </p:nvPr>
        </p:nvSpPr>
        <p:spPr>
          <a:xfrm>
            <a:off x="1470025" y="2146300"/>
            <a:ext cx="6203950" cy="1368425"/>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t/>
            </a:r>
            <a:endParaRPr b="0" i="0" sz="4400">
              <a:solidFill>
                <a:schemeClr val="dk1"/>
              </a:solidFill>
              <a:latin typeface="Arial"/>
              <a:ea typeface="Arial"/>
              <a:cs typeface="Arial"/>
              <a:sym typeface="Arial"/>
            </a:endParaRPr>
          </a:p>
        </p:txBody>
      </p:sp>
      <p:pic>
        <p:nvPicPr>
          <p:cNvPr descr="C:\Users\hp\Desktop\MISC\CS\freq domain ananlysis\bode plot\bode_plot_problem_6.jpg" id="961" name="Google Shape;961;p104"/>
          <p:cNvPicPr preferRelativeResize="0"/>
          <p:nvPr/>
        </p:nvPicPr>
        <p:blipFill rotWithShape="1">
          <a:blip r:embed="rId3">
            <a:alphaModFix/>
          </a:blip>
          <a:srcRect b="0" l="0" r="0" t="0"/>
          <a:stretch/>
        </p:blipFill>
        <p:spPr>
          <a:xfrm>
            <a:off x="184150" y="215900"/>
            <a:ext cx="8709025" cy="6308725"/>
          </a:xfrm>
          <a:prstGeom prst="rect">
            <a:avLst/>
          </a:prstGeom>
          <a:noFill/>
          <a:ln>
            <a:noFill/>
          </a:ln>
        </p:spPr>
      </p:pic>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5" name="Shape 965"/>
        <p:cNvGrpSpPr/>
        <p:nvPr/>
      </p:nvGrpSpPr>
      <p:grpSpPr>
        <a:xfrm>
          <a:off x="0" y="0"/>
          <a:ext cx="0" cy="0"/>
          <a:chOff x="0" y="0"/>
          <a:chExt cx="0" cy="0"/>
        </a:xfrm>
      </p:grpSpPr>
      <p:sp>
        <p:nvSpPr>
          <p:cNvPr id="966" name="Google Shape;966;p105"/>
          <p:cNvSpPr txBox="1"/>
          <p:nvPr>
            <p:ph type="title"/>
          </p:nvPr>
        </p:nvSpPr>
        <p:spPr>
          <a:xfrm>
            <a:off x="1470025" y="2146300"/>
            <a:ext cx="6203950" cy="1368425"/>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t/>
            </a:r>
            <a:endParaRPr b="0" i="0" sz="4400">
              <a:solidFill>
                <a:schemeClr val="dk1"/>
              </a:solidFill>
              <a:latin typeface="Arial"/>
              <a:ea typeface="Arial"/>
              <a:cs typeface="Arial"/>
              <a:sym typeface="Arial"/>
            </a:endParaRPr>
          </a:p>
        </p:txBody>
      </p:sp>
      <p:pic>
        <p:nvPicPr>
          <p:cNvPr descr="C:\Users\hp\Desktop\MISC\CS\freq domain ananlysis\bode plot\bode_plot_problem_7.jpg" id="967" name="Google Shape;967;p105"/>
          <p:cNvPicPr preferRelativeResize="0"/>
          <p:nvPr/>
        </p:nvPicPr>
        <p:blipFill rotWithShape="1">
          <a:blip r:embed="rId3">
            <a:alphaModFix/>
          </a:blip>
          <a:srcRect b="0" l="0" r="0" t="0"/>
          <a:stretch/>
        </p:blipFill>
        <p:spPr>
          <a:xfrm>
            <a:off x="0" y="247650"/>
            <a:ext cx="9144000" cy="6610350"/>
          </a:xfrm>
          <a:prstGeom prst="rect">
            <a:avLst/>
          </a:prstGeom>
          <a:noFill/>
          <a:ln>
            <a:noFill/>
          </a:ln>
        </p:spPr>
      </p:pic>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1" name="Shape 971"/>
        <p:cNvGrpSpPr/>
        <p:nvPr/>
      </p:nvGrpSpPr>
      <p:grpSpPr>
        <a:xfrm>
          <a:off x="0" y="0"/>
          <a:ext cx="0" cy="0"/>
          <a:chOff x="0" y="0"/>
          <a:chExt cx="0" cy="0"/>
        </a:xfrm>
      </p:grpSpPr>
      <p:sp>
        <p:nvSpPr>
          <p:cNvPr id="972" name="Google Shape;972;p106"/>
          <p:cNvSpPr txBox="1"/>
          <p:nvPr>
            <p:ph type="title"/>
          </p:nvPr>
        </p:nvSpPr>
        <p:spPr>
          <a:xfrm>
            <a:off x="1470025" y="2146300"/>
            <a:ext cx="6203950" cy="1368425"/>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t/>
            </a:r>
            <a:endParaRPr b="0" i="0" sz="4400">
              <a:solidFill>
                <a:schemeClr val="dk1"/>
              </a:solidFill>
              <a:latin typeface="Arial"/>
              <a:ea typeface="Arial"/>
              <a:cs typeface="Arial"/>
              <a:sym typeface="Arial"/>
            </a:endParaRPr>
          </a:p>
        </p:txBody>
      </p:sp>
      <p:pic>
        <p:nvPicPr>
          <p:cNvPr descr="C:\Users\hp\Desktop\MISC\CS\freq domain ananlysis\bode plot\bode_plot_problem_8.jpg" id="973" name="Google Shape;973;p106"/>
          <p:cNvPicPr preferRelativeResize="0"/>
          <p:nvPr/>
        </p:nvPicPr>
        <p:blipFill rotWithShape="1">
          <a:blip r:embed="rId3">
            <a:alphaModFix/>
          </a:blip>
          <a:srcRect b="0" l="0" r="0" t="0"/>
          <a:stretch/>
        </p:blipFill>
        <p:spPr>
          <a:xfrm>
            <a:off x="9525" y="171450"/>
            <a:ext cx="9558337" cy="6858000"/>
          </a:xfrm>
          <a:prstGeom prst="rect">
            <a:avLst/>
          </a:prstGeom>
          <a:noFill/>
          <a:ln>
            <a:noFill/>
          </a:ln>
        </p:spPr>
      </p:pic>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7" name="Shape 977"/>
        <p:cNvGrpSpPr/>
        <p:nvPr/>
      </p:nvGrpSpPr>
      <p:grpSpPr>
        <a:xfrm>
          <a:off x="0" y="0"/>
          <a:ext cx="0" cy="0"/>
          <a:chOff x="0" y="0"/>
          <a:chExt cx="0" cy="0"/>
        </a:xfrm>
      </p:grpSpPr>
      <p:sp>
        <p:nvSpPr>
          <p:cNvPr id="978" name="Google Shape;978;p107"/>
          <p:cNvSpPr txBox="1"/>
          <p:nvPr>
            <p:ph type="title"/>
          </p:nvPr>
        </p:nvSpPr>
        <p:spPr>
          <a:xfrm>
            <a:off x="1470025" y="2146300"/>
            <a:ext cx="6203950" cy="1368425"/>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t/>
            </a:r>
            <a:endParaRPr b="0" i="0" sz="4400">
              <a:solidFill>
                <a:schemeClr val="dk1"/>
              </a:solidFill>
              <a:latin typeface="Arial"/>
              <a:ea typeface="Arial"/>
              <a:cs typeface="Arial"/>
              <a:sym typeface="Arial"/>
            </a:endParaRPr>
          </a:p>
        </p:txBody>
      </p:sp>
      <p:pic>
        <p:nvPicPr>
          <p:cNvPr descr="C:\Users\hp\Desktop\MISC\CS\freq domain ananlysis\bode plot\bode_plot_problem_9.jpg" id="979" name="Google Shape;979;p107"/>
          <p:cNvPicPr preferRelativeResize="0"/>
          <p:nvPr/>
        </p:nvPicPr>
        <p:blipFill rotWithShape="1">
          <a:blip r:embed="rId3">
            <a:alphaModFix/>
          </a:blip>
          <a:srcRect b="0" l="0" r="0" t="0"/>
          <a:stretch/>
        </p:blipFill>
        <p:spPr>
          <a:xfrm>
            <a:off x="71437" y="33337"/>
            <a:ext cx="9072562" cy="6872287"/>
          </a:xfrm>
          <a:prstGeom prst="rect">
            <a:avLst/>
          </a:prstGeom>
          <a:noFill/>
          <a:ln>
            <a:noFill/>
          </a:ln>
        </p:spPr>
      </p:pic>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3" name="Shape 983"/>
        <p:cNvGrpSpPr/>
        <p:nvPr/>
      </p:nvGrpSpPr>
      <p:grpSpPr>
        <a:xfrm>
          <a:off x="0" y="0"/>
          <a:ext cx="0" cy="0"/>
          <a:chOff x="0" y="0"/>
          <a:chExt cx="0" cy="0"/>
        </a:xfrm>
      </p:grpSpPr>
      <p:sp>
        <p:nvSpPr>
          <p:cNvPr id="984" name="Google Shape;984;p108"/>
          <p:cNvSpPr txBox="1"/>
          <p:nvPr>
            <p:ph type="title"/>
          </p:nvPr>
        </p:nvSpPr>
        <p:spPr>
          <a:xfrm>
            <a:off x="1470025" y="2146300"/>
            <a:ext cx="6203950" cy="1368425"/>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t/>
            </a:r>
            <a:endParaRPr b="0" i="0" sz="4400">
              <a:solidFill>
                <a:schemeClr val="dk1"/>
              </a:solidFill>
              <a:latin typeface="Arial"/>
              <a:ea typeface="Arial"/>
              <a:cs typeface="Arial"/>
              <a:sym typeface="Arial"/>
            </a:endParaRPr>
          </a:p>
        </p:txBody>
      </p:sp>
      <p:pic>
        <p:nvPicPr>
          <p:cNvPr descr="C:\Users\hp\Desktop\MISC\CS\freq domain ananlysis\bode plot\bode_plot_problem_10.jpg" id="985" name="Google Shape;985;p108"/>
          <p:cNvPicPr preferRelativeResize="0"/>
          <p:nvPr/>
        </p:nvPicPr>
        <p:blipFill rotWithShape="1">
          <a:blip r:embed="rId3">
            <a:alphaModFix/>
          </a:blip>
          <a:srcRect b="0" l="0" r="0" t="0"/>
          <a:stretch/>
        </p:blipFill>
        <p:spPr>
          <a:xfrm>
            <a:off x="0" y="0"/>
            <a:ext cx="9144000" cy="6858000"/>
          </a:xfrm>
          <a:prstGeom prst="rect">
            <a:avLst/>
          </a:prstGeom>
          <a:noFill/>
          <a:ln>
            <a:noFill/>
          </a:ln>
        </p:spPr>
      </p:pic>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989" name="Shape 989"/>
        <p:cNvGrpSpPr/>
        <p:nvPr/>
      </p:nvGrpSpPr>
      <p:grpSpPr>
        <a:xfrm>
          <a:off x="0" y="0"/>
          <a:ext cx="0" cy="0"/>
          <a:chOff x="0" y="0"/>
          <a:chExt cx="0" cy="0"/>
        </a:xfrm>
      </p:grpSpPr>
      <p:sp>
        <p:nvSpPr>
          <p:cNvPr id="990" name="Google Shape;990;p109"/>
          <p:cNvSpPr txBox="1"/>
          <p:nvPr>
            <p:ph idx="1" type="body"/>
          </p:nvPr>
        </p:nvSpPr>
        <p:spPr>
          <a:xfrm>
            <a:off x="684212" y="1412875"/>
            <a:ext cx="7772400" cy="4679950"/>
          </a:xfrm>
          <a:prstGeom prst="rect">
            <a:avLst/>
          </a:prstGeom>
          <a:noFill/>
          <a:ln>
            <a:noFill/>
          </a:ln>
        </p:spPr>
        <p:txBody>
          <a:bodyPr anchorCtr="0" anchor="t" bIns="45700" lIns="91425" spcFirstLastPara="1" rIns="91425" wrap="square" tIns="45700">
            <a:noAutofit/>
          </a:bodyPr>
          <a:lstStyle/>
          <a:p>
            <a:pPr indent="-342900" lvl="0" marL="342900" marR="0" rtl="0" algn="just">
              <a:lnSpc>
                <a:spcPct val="120000"/>
              </a:lnSpc>
              <a:spcBef>
                <a:spcPts val="0"/>
              </a:spcBef>
              <a:spcAft>
                <a:spcPts val="0"/>
              </a:spcAft>
              <a:buClr>
                <a:srgbClr val="FF0000"/>
              </a:buClr>
              <a:buSzPts val="2400"/>
              <a:buFont typeface="Times New Roman"/>
              <a:buNone/>
            </a:pPr>
            <a:r>
              <a:rPr b="1" i="0" lang="en-US" sz="2400" u="none" cap="none" strike="noStrike">
                <a:solidFill>
                  <a:srgbClr val="FF0000"/>
                </a:solidFill>
                <a:latin typeface="Times New Roman"/>
                <a:ea typeface="Times New Roman"/>
                <a:cs typeface="Times New Roman"/>
                <a:sym typeface="Times New Roman"/>
              </a:rPr>
              <a:t>Key problem of control: stability and system performance</a:t>
            </a:r>
            <a:endParaRPr/>
          </a:p>
          <a:p>
            <a:pPr indent="-342900" lvl="0" marL="342900" marR="0" rtl="0" algn="just">
              <a:lnSpc>
                <a:spcPct val="120000"/>
              </a:lnSpc>
              <a:spcBef>
                <a:spcPts val="560"/>
              </a:spcBef>
              <a:spcAft>
                <a:spcPts val="0"/>
              </a:spcAft>
              <a:buClr>
                <a:srgbClr val="0000FF"/>
              </a:buClr>
              <a:buSzPts val="2800"/>
              <a:buFont typeface="Times New Roman"/>
              <a:buNone/>
            </a:pPr>
            <a:r>
              <a:rPr b="1" i="0" lang="en-US" sz="2800" u="none" cap="none" strike="noStrike">
                <a:solidFill>
                  <a:srgbClr val="0000FF"/>
                </a:solidFill>
                <a:latin typeface="Times New Roman"/>
                <a:ea typeface="Times New Roman"/>
                <a:cs typeface="Times New Roman"/>
                <a:sym typeface="Times New Roman"/>
              </a:rPr>
              <a:t>Question:</a:t>
            </a:r>
            <a:r>
              <a:rPr b="0" i="0" lang="en-US" sz="1800" u="none" cap="none" strike="noStrike">
                <a:solidFill>
                  <a:srgbClr val="0000FF"/>
                </a:solidFill>
                <a:latin typeface="SimHei"/>
                <a:ea typeface="SimHei"/>
                <a:cs typeface="SimHei"/>
                <a:sym typeface="SimHei"/>
              </a:rPr>
              <a:t> </a:t>
            </a:r>
            <a:r>
              <a:rPr b="1" i="0" lang="en-US" sz="2800" u="none" cap="none" strike="noStrike">
                <a:solidFill>
                  <a:srgbClr val="0000FF"/>
                </a:solidFill>
                <a:latin typeface="Times New Roman"/>
                <a:ea typeface="Times New Roman"/>
                <a:cs typeface="Times New Roman"/>
                <a:sym typeface="Times New Roman"/>
              </a:rPr>
              <a:t>Why Frequency Response</a:t>
            </a:r>
            <a:endParaRPr/>
          </a:p>
          <a:p>
            <a:pPr indent="-342900" lvl="0" marL="342900" marR="0" rtl="0" algn="just">
              <a:lnSpc>
                <a:spcPct val="120000"/>
              </a:lnSpc>
              <a:spcBef>
                <a:spcPts val="480"/>
              </a:spcBef>
              <a:spcAft>
                <a:spcPts val="0"/>
              </a:spcAft>
              <a:buClr>
                <a:schemeClr val="dk1"/>
              </a:buClr>
              <a:buSzPts val="2400"/>
              <a:buFont typeface="Times New Roman"/>
              <a:buNone/>
            </a:pPr>
            <a:r>
              <a:rPr b="1" i="0" lang="en-US" sz="2400" u="none" cap="none" strike="noStrike">
                <a:solidFill>
                  <a:schemeClr val="dk1"/>
                </a:solidFill>
                <a:latin typeface="Times New Roman"/>
                <a:ea typeface="Times New Roman"/>
                <a:cs typeface="Times New Roman"/>
                <a:sym typeface="Times New Roman"/>
              </a:rPr>
              <a:t>Analysis: </a:t>
            </a:r>
            <a:endParaRPr/>
          </a:p>
          <a:p>
            <a:pPr indent="-342900" lvl="0" marL="342900" marR="0" rtl="0" algn="just">
              <a:lnSpc>
                <a:spcPct val="100000"/>
              </a:lnSpc>
              <a:spcBef>
                <a:spcPts val="0"/>
              </a:spcBef>
              <a:spcAft>
                <a:spcPts val="0"/>
              </a:spcAft>
              <a:buClr>
                <a:schemeClr val="dk1"/>
              </a:buClr>
              <a:buSzPts val="2400"/>
              <a:buFont typeface="Times New Roman"/>
              <a:buNone/>
            </a:pPr>
            <a:r>
              <a:rPr b="1" i="0" lang="en-US" sz="2400" u="none" cap="none" strike="noStrike">
                <a:solidFill>
                  <a:schemeClr val="dk1"/>
                </a:solidFill>
                <a:latin typeface="Times New Roman"/>
                <a:ea typeface="Times New Roman"/>
                <a:cs typeface="Times New Roman"/>
                <a:sym typeface="Times New Roman"/>
              </a:rPr>
              <a:t>1. Weakness of root locus method relies on the existence of open-loop transfer function</a:t>
            </a:r>
            <a:endParaRPr/>
          </a:p>
          <a:p>
            <a:pPr indent="-342900" lvl="0" marL="342900" marR="0" rtl="0" algn="just">
              <a:lnSpc>
                <a:spcPct val="100000"/>
              </a:lnSpc>
              <a:spcBef>
                <a:spcPts val="0"/>
              </a:spcBef>
              <a:spcAft>
                <a:spcPts val="0"/>
              </a:spcAft>
              <a:buClr>
                <a:schemeClr val="dk1"/>
              </a:buClr>
              <a:buSzPts val="2400"/>
              <a:buFont typeface="Times New Roman"/>
              <a:buNone/>
            </a:pPr>
            <a:r>
              <a:rPr b="1" i="0" lang="en-US" sz="2400" u="none" cap="none" strike="noStrike">
                <a:solidFill>
                  <a:schemeClr val="dk1"/>
                </a:solidFill>
                <a:latin typeface="Times New Roman"/>
                <a:ea typeface="Times New Roman"/>
                <a:cs typeface="Times New Roman"/>
                <a:sym typeface="Times New Roman"/>
              </a:rPr>
              <a:t>2. Weakness of time-domain analysis method is that time response is very difficult to obtain</a:t>
            </a:r>
            <a:endParaRPr/>
          </a:p>
          <a:p>
            <a:pPr indent="-352425" lvl="2" marL="714375" marR="0" rtl="0" algn="just">
              <a:lnSpc>
                <a:spcPct val="100000"/>
              </a:lnSpc>
              <a:spcBef>
                <a:spcPts val="0"/>
              </a:spcBef>
              <a:spcAft>
                <a:spcPts val="0"/>
              </a:spcAft>
              <a:buClr>
                <a:srgbClr val="FFFF66"/>
              </a:buClr>
              <a:buSzPts val="1920"/>
              <a:buFont typeface="Noto Sans Symbols"/>
              <a:buChar char="🞐"/>
            </a:pPr>
            <a:r>
              <a:rPr b="1" i="0" lang="en-US" sz="2400" u="none" cap="none" strike="noStrike">
                <a:solidFill>
                  <a:schemeClr val="dk1"/>
                </a:solidFill>
                <a:latin typeface="Times New Roman"/>
                <a:ea typeface="Times New Roman"/>
                <a:cs typeface="Times New Roman"/>
                <a:sym typeface="Times New Roman"/>
              </a:rPr>
              <a:t>Computational complex</a:t>
            </a:r>
            <a:endParaRPr/>
          </a:p>
          <a:p>
            <a:pPr indent="-352425" lvl="2" marL="714375" marR="0" rtl="0" algn="just">
              <a:lnSpc>
                <a:spcPct val="100000"/>
              </a:lnSpc>
              <a:spcBef>
                <a:spcPts val="0"/>
              </a:spcBef>
              <a:spcAft>
                <a:spcPts val="0"/>
              </a:spcAft>
              <a:buClr>
                <a:srgbClr val="FFFF66"/>
              </a:buClr>
              <a:buSzPts val="1920"/>
              <a:buFont typeface="Noto Sans Symbols"/>
              <a:buChar char="🞐"/>
            </a:pPr>
            <a:r>
              <a:rPr b="1" i="0" lang="en-US" sz="2400" u="none" cap="none" strike="noStrike">
                <a:solidFill>
                  <a:schemeClr val="dk1"/>
                </a:solidFill>
                <a:latin typeface="Times New Roman"/>
                <a:ea typeface="Times New Roman"/>
                <a:cs typeface="Times New Roman"/>
                <a:sym typeface="Times New Roman"/>
              </a:rPr>
              <a:t>Difficult for higher order system</a:t>
            </a:r>
            <a:endParaRPr/>
          </a:p>
          <a:p>
            <a:pPr indent="-352425" lvl="2" marL="714375" marR="0" rtl="0" algn="just">
              <a:lnSpc>
                <a:spcPct val="100000"/>
              </a:lnSpc>
              <a:spcBef>
                <a:spcPts val="0"/>
              </a:spcBef>
              <a:spcAft>
                <a:spcPts val="0"/>
              </a:spcAft>
              <a:buClr>
                <a:srgbClr val="FFFF66"/>
              </a:buClr>
              <a:buSzPts val="1920"/>
              <a:buFont typeface="Noto Sans Symbols"/>
              <a:buChar char="🞐"/>
            </a:pPr>
            <a:r>
              <a:rPr b="1" i="0" lang="en-US" sz="2400" u="none" cap="none" strike="noStrike">
                <a:solidFill>
                  <a:schemeClr val="dk1"/>
                </a:solidFill>
                <a:latin typeface="Times New Roman"/>
                <a:ea typeface="Times New Roman"/>
                <a:cs typeface="Times New Roman"/>
                <a:sym typeface="Times New Roman"/>
              </a:rPr>
              <a:t>Difficult to partition into main parts</a:t>
            </a:r>
            <a:endParaRPr/>
          </a:p>
          <a:p>
            <a:pPr indent="-352425" lvl="2" marL="714375" marR="0" rtl="0" algn="just">
              <a:lnSpc>
                <a:spcPct val="100000"/>
              </a:lnSpc>
              <a:spcBef>
                <a:spcPts val="0"/>
              </a:spcBef>
              <a:spcAft>
                <a:spcPts val="0"/>
              </a:spcAft>
              <a:buClr>
                <a:srgbClr val="FFFF66"/>
              </a:buClr>
              <a:buSzPts val="1920"/>
              <a:buFont typeface="Noto Sans Symbols"/>
              <a:buChar char="🞐"/>
            </a:pPr>
            <a:r>
              <a:rPr b="1" i="0" lang="en-US" sz="2400" u="none" cap="none" strike="noStrike">
                <a:solidFill>
                  <a:schemeClr val="dk1"/>
                </a:solidFill>
                <a:latin typeface="Times New Roman"/>
                <a:ea typeface="Times New Roman"/>
                <a:cs typeface="Times New Roman"/>
                <a:sym typeface="Times New Roman"/>
              </a:rPr>
              <a:t>Not easy to show the effects by graphical method</a:t>
            </a:r>
            <a:endParaRPr/>
          </a:p>
        </p:txBody>
      </p:sp>
      <p:sp>
        <p:nvSpPr>
          <p:cNvPr id="991" name="Google Shape;991;p109"/>
          <p:cNvSpPr/>
          <p:nvPr/>
        </p:nvSpPr>
        <p:spPr>
          <a:xfrm>
            <a:off x="2700337" y="549275"/>
            <a:ext cx="3167062" cy="623887"/>
          </a:xfrm>
          <a:prstGeom prst="roundRect">
            <a:avLst>
              <a:gd fmla="val 16667" name="adj"/>
            </a:avLst>
          </a:prstGeom>
          <a:gradFill>
            <a:gsLst>
              <a:gs pos="0">
                <a:srgbClr val="000066"/>
              </a:gs>
              <a:gs pos="50000">
                <a:srgbClr val="555599"/>
              </a:gs>
              <a:gs pos="100000">
                <a:srgbClr val="000066"/>
              </a:gs>
            </a:gsLst>
            <a:lin ang="5400000" scaled="0"/>
          </a:gra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SzPts val="3200"/>
              <a:buFont typeface="Times New Roman"/>
              <a:buNone/>
            </a:pPr>
            <a:r>
              <a:rPr b="1" i="0" lang="en-US" sz="3200" u="none">
                <a:solidFill>
                  <a:schemeClr val="lt1"/>
                </a:solidFill>
                <a:latin typeface="Times New Roman"/>
                <a:ea typeface="Times New Roman"/>
                <a:cs typeface="Times New Roman"/>
                <a:sym typeface="Times New Roman"/>
              </a:rPr>
              <a:t>6-1 Introduction</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04" name="Shape 304"/>
        <p:cNvGrpSpPr/>
        <p:nvPr/>
      </p:nvGrpSpPr>
      <p:grpSpPr>
        <a:xfrm>
          <a:off x="0" y="0"/>
          <a:ext cx="0" cy="0"/>
          <a:chOff x="0" y="0"/>
          <a:chExt cx="0" cy="0"/>
        </a:xfrm>
      </p:grpSpPr>
      <p:sp>
        <p:nvSpPr>
          <p:cNvPr id="305" name="Google Shape;305;p11"/>
          <p:cNvSpPr txBox="1"/>
          <p:nvPr/>
        </p:nvSpPr>
        <p:spPr>
          <a:xfrm>
            <a:off x="536575" y="1509712"/>
            <a:ext cx="6273800" cy="1782762"/>
          </a:xfrm>
          <a:prstGeom prst="rect">
            <a:avLst/>
          </a:prstGeom>
          <a:noFill/>
          <a:ln>
            <a:noFill/>
          </a:ln>
        </p:spPr>
        <p:txBody>
          <a:bodyPr anchorCtr="0" anchor="t" bIns="0" lIns="0" spcFirstLastPara="1" rIns="0" wrap="square" tIns="110475">
            <a:spAutoFit/>
          </a:bodyPr>
          <a:lstStyle/>
          <a:p>
            <a:pPr indent="-342900" lvl="0" marL="355600" marR="0" rtl="0" algn="l">
              <a:lnSpc>
                <a:spcPct val="100000"/>
              </a:lnSpc>
              <a:spcBef>
                <a:spcPts val="0"/>
              </a:spcBef>
              <a:spcAft>
                <a:spcPts val="0"/>
              </a:spcAft>
              <a:buClr>
                <a:schemeClr val="dk1"/>
              </a:buClr>
              <a:buSzPts val="3200"/>
              <a:buFont typeface="Arial"/>
              <a:buChar char="•"/>
            </a:pPr>
            <a:r>
              <a:rPr b="0" i="0" lang="en-US" sz="3200" u="none">
                <a:solidFill>
                  <a:schemeClr val="dk1"/>
                </a:solidFill>
                <a:latin typeface="Arial"/>
                <a:ea typeface="Arial"/>
                <a:cs typeface="Arial"/>
                <a:sym typeface="Arial"/>
              </a:rPr>
              <a:t>The Bode Plot consists of two parts:</a:t>
            </a:r>
            <a:endParaRPr/>
          </a:p>
          <a:p>
            <a:pPr indent="-342900" lvl="0" marL="355600" marR="0" rtl="0" algn="l">
              <a:lnSpc>
                <a:spcPct val="100000"/>
              </a:lnSpc>
              <a:spcBef>
                <a:spcPts val="700"/>
              </a:spcBef>
              <a:spcAft>
                <a:spcPts val="0"/>
              </a:spcAft>
              <a:buClr>
                <a:schemeClr val="dk1"/>
              </a:buClr>
              <a:buSzPts val="3200"/>
              <a:buFont typeface="Arial"/>
              <a:buAutoNum type="arabicPeriod"/>
            </a:pPr>
            <a:r>
              <a:rPr b="0" i="0" lang="en-US" sz="3200" u="none">
                <a:solidFill>
                  <a:schemeClr val="dk1"/>
                </a:solidFill>
                <a:latin typeface="Arial"/>
                <a:ea typeface="Arial"/>
                <a:cs typeface="Arial"/>
                <a:sym typeface="Arial"/>
              </a:rPr>
              <a:t>Magnitude Plot</a:t>
            </a:r>
            <a:endParaRPr/>
          </a:p>
          <a:p>
            <a:pPr indent="-342900" lvl="0" marL="355600" marR="0" rtl="0" algn="l">
              <a:lnSpc>
                <a:spcPct val="100000"/>
              </a:lnSpc>
              <a:spcBef>
                <a:spcPts val="700"/>
              </a:spcBef>
              <a:spcAft>
                <a:spcPts val="0"/>
              </a:spcAft>
              <a:buClr>
                <a:schemeClr val="dk1"/>
              </a:buClr>
              <a:buSzPts val="3200"/>
              <a:buFont typeface="Arial"/>
              <a:buAutoNum type="arabicPeriod"/>
            </a:pPr>
            <a:r>
              <a:rPr b="0" i="0" lang="en-US" sz="3200" u="none">
                <a:solidFill>
                  <a:schemeClr val="dk1"/>
                </a:solidFill>
                <a:latin typeface="Arial"/>
                <a:ea typeface="Arial"/>
                <a:cs typeface="Arial"/>
                <a:sym typeface="Arial"/>
              </a:rPr>
              <a:t>Phase Plot</a:t>
            </a:r>
            <a:endParaRPr/>
          </a:p>
        </p:txBody>
      </p:sp>
      <p:grpSp>
        <p:nvGrpSpPr>
          <p:cNvPr id="306" name="Google Shape;306;p11"/>
          <p:cNvGrpSpPr/>
          <p:nvPr/>
        </p:nvGrpSpPr>
        <p:grpSpPr>
          <a:xfrm>
            <a:off x="409575" y="125412"/>
            <a:ext cx="8324723" cy="1331658"/>
            <a:chOff x="409955" y="124968"/>
            <a:chExt cx="8324088" cy="1331976"/>
          </a:xfrm>
        </p:grpSpPr>
        <p:sp>
          <p:nvSpPr>
            <p:cNvPr id="307" name="Google Shape;307;p11"/>
            <p:cNvSpPr txBox="1"/>
            <p:nvPr/>
          </p:nvSpPr>
          <p:spPr>
            <a:xfrm>
              <a:off x="409955" y="124968"/>
              <a:ext cx="8324088" cy="1237488"/>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308" name="Google Shape;308;p11"/>
            <p:cNvSpPr txBox="1"/>
            <p:nvPr/>
          </p:nvSpPr>
          <p:spPr>
            <a:xfrm>
              <a:off x="2569463" y="198120"/>
              <a:ext cx="4002024" cy="1258824"/>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309" name="Google Shape;309;p11"/>
            <p:cNvSpPr txBox="1"/>
            <p:nvPr/>
          </p:nvSpPr>
          <p:spPr>
            <a:xfrm>
              <a:off x="457199" y="152400"/>
              <a:ext cx="8229600" cy="1143000"/>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sp>
        <p:nvSpPr>
          <p:cNvPr id="310" name="Google Shape;310;p11"/>
          <p:cNvSpPr txBox="1"/>
          <p:nvPr>
            <p:ph type="title"/>
          </p:nvPr>
        </p:nvSpPr>
        <p:spPr>
          <a:xfrm>
            <a:off x="457200" y="152400"/>
            <a:ext cx="8229600" cy="1143000"/>
          </a:xfrm>
          <a:prstGeom prst="rect">
            <a:avLst/>
          </a:prstGeom>
          <a:noFill/>
          <a:ln cap="flat" cmpd="sng" w="9525">
            <a:solidFill>
              <a:srgbClr val="BD4A47"/>
            </a:solidFill>
            <a:prstDash val="solid"/>
            <a:miter lim="800000"/>
            <a:headEnd len="sm" w="sm" type="none"/>
            <a:tailEnd len="sm" w="sm" type="none"/>
          </a:ln>
        </p:spPr>
        <p:txBody>
          <a:bodyPr anchorCtr="0" anchor="t" bIns="0" lIns="0" spcFirstLastPara="1" rIns="0" wrap="square" tIns="217150">
            <a:spAutoFit/>
          </a:bodyPr>
          <a:lstStyle/>
          <a:p>
            <a:pPr indent="0" lvl="0" marL="0" rtl="0" algn="ctr">
              <a:lnSpc>
                <a:spcPct val="100000"/>
              </a:lnSpc>
              <a:spcBef>
                <a:spcPts val="0"/>
              </a:spcBef>
              <a:spcAft>
                <a:spcPts val="0"/>
              </a:spcAft>
              <a:buClr>
                <a:srgbClr val="4F6128"/>
              </a:buClr>
              <a:buSzPts val="4400"/>
              <a:buFont typeface="Times New Roman"/>
              <a:buNone/>
            </a:pPr>
            <a:r>
              <a:rPr b="1" i="0" lang="en-US" sz="4400" u="none">
                <a:solidFill>
                  <a:srgbClr val="4F6128"/>
                </a:solidFill>
                <a:latin typeface="Times New Roman"/>
                <a:ea typeface="Times New Roman"/>
                <a:cs typeface="Times New Roman"/>
                <a:sym typeface="Times New Roman"/>
              </a:rPr>
              <a:t>BODE PLOT</a:t>
            </a:r>
            <a:endParaRPr/>
          </a:p>
        </p:txBody>
      </p:sp>
      <p:pic>
        <p:nvPicPr>
          <p:cNvPr id="311" name="Google Shape;311;p11"/>
          <p:cNvPicPr preferRelativeResize="0"/>
          <p:nvPr/>
        </p:nvPicPr>
        <p:blipFill rotWithShape="1">
          <a:blip r:embed="rId6">
            <a:alphaModFix/>
          </a:blip>
          <a:srcRect b="0" l="0" r="0" t="0"/>
          <a:stretch/>
        </p:blipFill>
        <p:spPr>
          <a:xfrm>
            <a:off x="2081212" y="1339850"/>
            <a:ext cx="6680200" cy="4751387"/>
          </a:xfrm>
          <a:prstGeom prst="rect">
            <a:avLst/>
          </a:prstGeom>
          <a:noFill/>
          <a:ln>
            <a:noFill/>
          </a:ln>
        </p:spPr>
      </p:pic>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995" name="Shape 995"/>
        <p:cNvGrpSpPr/>
        <p:nvPr/>
      </p:nvGrpSpPr>
      <p:grpSpPr>
        <a:xfrm>
          <a:off x="0" y="0"/>
          <a:ext cx="0" cy="0"/>
          <a:chOff x="0" y="0"/>
          <a:chExt cx="0" cy="0"/>
        </a:xfrm>
      </p:grpSpPr>
      <p:sp>
        <p:nvSpPr>
          <p:cNvPr id="996" name="Google Shape;996;p110"/>
          <p:cNvSpPr txBox="1"/>
          <p:nvPr/>
        </p:nvSpPr>
        <p:spPr>
          <a:xfrm>
            <a:off x="684212" y="1052512"/>
            <a:ext cx="8280400" cy="25304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accent2"/>
              </a:buClr>
              <a:buSzPts val="2400"/>
              <a:buFont typeface="Times New Roman"/>
              <a:buNone/>
            </a:pPr>
            <a:r>
              <a:rPr b="1" i="0" lang="en-US" sz="2400" u="none">
                <a:solidFill>
                  <a:schemeClr val="accent2"/>
                </a:solidFill>
                <a:latin typeface="Times New Roman"/>
                <a:ea typeface="Times New Roman"/>
                <a:cs typeface="Times New Roman"/>
                <a:sym typeface="Times New Roman"/>
              </a:rPr>
              <a:t>Three advantages:</a:t>
            </a:r>
            <a:endParaRPr/>
          </a:p>
          <a:p>
            <a:pPr indent="0" lvl="0" marL="0" marR="0" rtl="0" algn="l">
              <a:lnSpc>
                <a:spcPct val="100000"/>
              </a:lnSpc>
              <a:spcBef>
                <a:spcPts val="480"/>
              </a:spcBef>
              <a:spcAft>
                <a:spcPts val="0"/>
              </a:spcAft>
              <a:buClr>
                <a:schemeClr val="accent2"/>
              </a:buClr>
              <a:buSzPts val="2400"/>
              <a:buFont typeface="Times New Roman"/>
              <a:buNone/>
            </a:pPr>
            <a:r>
              <a:rPr b="1" i="0" lang="en-US" sz="2400" u="none">
                <a:solidFill>
                  <a:schemeClr val="accent2"/>
                </a:solidFill>
                <a:latin typeface="Times New Roman"/>
                <a:ea typeface="Times New Roman"/>
                <a:cs typeface="Times New Roman"/>
                <a:sym typeface="Times New Roman"/>
              </a:rPr>
              <a:t>  </a:t>
            </a:r>
            <a:r>
              <a:rPr b="1" i="0" lang="en-US" sz="2400" u="none">
                <a:solidFill>
                  <a:srgbClr val="FF0000"/>
                </a:solidFill>
                <a:latin typeface="Times New Roman"/>
                <a:ea typeface="Times New Roman"/>
                <a:cs typeface="Times New Roman"/>
                <a:sym typeface="Times New Roman"/>
              </a:rPr>
              <a:t>*</a:t>
            </a:r>
            <a:r>
              <a:rPr b="1" i="0" lang="en-US" sz="2400" u="none">
                <a:solidFill>
                  <a:schemeClr val="accent2"/>
                </a:solidFill>
                <a:latin typeface="Times New Roman"/>
                <a:ea typeface="Times New Roman"/>
                <a:cs typeface="Times New Roman"/>
                <a:sym typeface="Times New Roman"/>
              </a:rPr>
              <a:t> </a:t>
            </a:r>
            <a:r>
              <a:rPr b="1" i="0" lang="en-US" sz="2400" u="none">
                <a:solidFill>
                  <a:schemeClr val="dk1"/>
                </a:solidFill>
                <a:latin typeface="Times New Roman"/>
                <a:ea typeface="Times New Roman"/>
                <a:cs typeface="Times New Roman"/>
                <a:sym typeface="Times New Roman"/>
              </a:rPr>
              <a:t>Frequency response(mathematical modeling) can be obtained directly by experimental approaches.</a:t>
            </a:r>
            <a:endParaRPr/>
          </a:p>
          <a:p>
            <a:pPr indent="0" lvl="0" marL="0" marR="0" rtl="0" algn="l">
              <a:lnSpc>
                <a:spcPct val="100000"/>
              </a:lnSpc>
              <a:spcBef>
                <a:spcPts val="480"/>
              </a:spcBef>
              <a:spcAft>
                <a:spcPts val="0"/>
              </a:spcAft>
              <a:buClr>
                <a:schemeClr val="dk1"/>
              </a:buClr>
              <a:buSzPts val="2400"/>
              <a:buFont typeface="Times New Roman"/>
              <a:buNone/>
            </a:pPr>
            <a:r>
              <a:rPr b="1" i="0" lang="en-US" sz="2400" u="none">
                <a:solidFill>
                  <a:schemeClr val="dk1"/>
                </a:solidFill>
                <a:latin typeface="Times New Roman"/>
                <a:ea typeface="Times New Roman"/>
                <a:cs typeface="Times New Roman"/>
                <a:sym typeface="Times New Roman"/>
              </a:rPr>
              <a:t>  * Easy to analyze effects of the system with sinusoidal signals</a:t>
            </a:r>
            <a:endParaRPr/>
          </a:p>
          <a:p>
            <a:pPr indent="0" lvl="0" marL="0" marR="0" rtl="0" algn="l">
              <a:lnSpc>
                <a:spcPct val="100000"/>
              </a:lnSpc>
              <a:spcBef>
                <a:spcPts val="480"/>
              </a:spcBef>
              <a:spcAft>
                <a:spcPts val="0"/>
              </a:spcAft>
              <a:buClr>
                <a:schemeClr val="dk1"/>
              </a:buClr>
              <a:buSzPts val="2400"/>
              <a:buFont typeface="Times New Roman"/>
              <a:buNone/>
            </a:pPr>
            <a:r>
              <a:rPr b="1" i="0" lang="en-US" sz="2400" u="none">
                <a:solidFill>
                  <a:schemeClr val="dk1"/>
                </a:solidFill>
                <a:latin typeface="Times New Roman"/>
                <a:ea typeface="Times New Roman"/>
                <a:cs typeface="Times New Roman"/>
                <a:sym typeface="Times New Roman"/>
              </a:rPr>
              <a:t>  * Convenient to measure system sensitivity to noise and parameter variations</a:t>
            </a:r>
            <a:endParaRPr/>
          </a:p>
        </p:txBody>
      </p:sp>
      <p:sp>
        <p:nvSpPr>
          <p:cNvPr id="997" name="Google Shape;997;p110"/>
          <p:cNvSpPr/>
          <p:nvPr/>
        </p:nvSpPr>
        <p:spPr>
          <a:xfrm>
            <a:off x="2195512" y="620712"/>
            <a:ext cx="4176712" cy="479425"/>
          </a:xfrm>
          <a:prstGeom prst="roundRect">
            <a:avLst>
              <a:gd fmla="val 16667" name="adj"/>
            </a:avLst>
          </a:prstGeom>
          <a:gradFill>
            <a:gsLst>
              <a:gs pos="0">
                <a:srgbClr val="000066"/>
              </a:gs>
              <a:gs pos="50000">
                <a:srgbClr val="555599"/>
              </a:gs>
              <a:gs pos="100000">
                <a:srgbClr val="000066"/>
              </a:gs>
            </a:gsLst>
            <a:lin ang="5400000" scaled="0"/>
          </a:gra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SzPts val="2400"/>
              <a:buFont typeface="Times New Roman"/>
              <a:buNone/>
            </a:pPr>
            <a:r>
              <a:rPr b="1" i="0" lang="en-US" sz="2400" u="none">
                <a:solidFill>
                  <a:schemeClr val="lt1"/>
                </a:solidFill>
                <a:latin typeface="Times New Roman"/>
                <a:ea typeface="Times New Roman"/>
                <a:cs typeface="Times New Roman"/>
                <a:sym typeface="Times New Roman"/>
              </a:rPr>
              <a:t>Frequency Response Analysis</a:t>
            </a:r>
            <a:endParaRPr/>
          </a:p>
        </p:txBody>
      </p:sp>
      <p:sp>
        <p:nvSpPr>
          <p:cNvPr id="998" name="Google Shape;998;p110"/>
          <p:cNvSpPr txBox="1"/>
          <p:nvPr/>
        </p:nvSpPr>
        <p:spPr>
          <a:xfrm>
            <a:off x="755650" y="3500437"/>
            <a:ext cx="7550150" cy="17176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accent2"/>
              </a:buClr>
              <a:buSzPts val="2400"/>
              <a:buFont typeface="Times New Roman"/>
              <a:buNone/>
            </a:pPr>
            <a:r>
              <a:rPr b="1" i="0" lang="en-US" sz="2400" u="none">
                <a:solidFill>
                  <a:schemeClr val="accent2"/>
                </a:solidFill>
                <a:latin typeface="Times New Roman"/>
                <a:ea typeface="Times New Roman"/>
                <a:cs typeface="Times New Roman"/>
                <a:sym typeface="Times New Roman"/>
              </a:rPr>
              <a:t>However, NEVER be limited to sinusoidal input</a:t>
            </a:r>
            <a:endParaRPr/>
          </a:p>
          <a:p>
            <a:pPr indent="0" lvl="0" marL="0" marR="0" rtl="0" algn="l">
              <a:lnSpc>
                <a:spcPct val="100000"/>
              </a:lnSpc>
              <a:spcBef>
                <a:spcPts val="480"/>
              </a:spcBef>
              <a:spcAft>
                <a:spcPts val="0"/>
              </a:spcAft>
              <a:buClr>
                <a:schemeClr val="accent2"/>
              </a:buClr>
              <a:buSzPts val="2400"/>
              <a:buFont typeface="Times New Roman"/>
              <a:buNone/>
            </a:pPr>
            <a:r>
              <a:rPr b="1" i="0" lang="en-US" sz="2400" u="none">
                <a:solidFill>
                  <a:schemeClr val="accent2"/>
                </a:solidFill>
                <a:latin typeface="Times New Roman"/>
                <a:ea typeface="Times New Roman"/>
                <a:cs typeface="Times New Roman"/>
                <a:sym typeface="Times New Roman"/>
              </a:rPr>
              <a:t>  </a:t>
            </a:r>
            <a:r>
              <a:rPr b="1" i="0" lang="en-US" sz="2400" u="none">
                <a:solidFill>
                  <a:srgbClr val="FF0000"/>
                </a:solidFill>
                <a:latin typeface="Times New Roman"/>
                <a:ea typeface="Times New Roman"/>
                <a:cs typeface="Times New Roman"/>
                <a:sym typeface="Times New Roman"/>
              </a:rPr>
              <a:t>* Frequency-domain performances 🡪 time-domain performances</a:t>
            </a:r>
            <a:endParaRPr/>
          </a:p>
          <a:p>
            <a:pPr indent="0" lvl="0" marL="0" marR="0" rtl="0" algn="l">
              <a:lnSpc>
                <a:spcPct val="100000"/>
              </a:lnSpc>
              <a:spcBef>
                <a:spcPts val="480"/>
              </a:spcBef>
              <a:spcAft>
                <a:spcPts val="0"/>
              </a:spcAft>
              <a:buClr>
                <a:srgbClr val="FF0000"/>
              </a:buClr>
              <a:buSzPts val="2400"/>
              <a:buFont typeface="Times New Roman"/>
              <a:buNone/>
            </a:pPr>
            <a:r>
              <a:rPr b="1" i="0" lang="en-US" sz="2400" u="none">
                <a:solidFill>
                  <a:srgbClr val="FF0000"/>
                </a:solidFill>
                <a:latin typeface="Times New Roman"/>
                <a:ea typeface="Times New Roman"/>
                <a:cs typeface="Times New Roman"/>
                <a:sym typeface="Times New Roman"/>
              </a:rPr>
              <a:t>      </a:t>
            </a:r>
            <a:endParaRPr/>
          </a:p>
        </p:txBody>
      </p:sp>
      <p:sp>
        <p:nvSpPr>
          <p:cNvPr id="999" name="Google Shape;999;p110"/>
          <p:cNvSpPr txBox="1"/>
          <p:nvPr/>
        </p:nvSpPr>
        <p:spPr>
          <a:xfrm>
            <a:off x="827087" y="4797425"/>
            <a:ext cx="8316912" cy="12001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FF"/>
              </a:buClr>
              <a:buSzPts val="2400"/>
              <a:buFont typeface="Times New Roman"/>
              <a:buNone/>
            </a:pPr>
            <a:r>
              <a:rPr b="1" i="0" lang="en-US" sz="2400" u="none">
                <a:solidFill>
                  <a:srgbClr val="0000FF"/>
                </a:solidFill>
                <a:latin typeface="Times New Roman"/>
                <a:ea typeface="Times New Roman"/>
                <a:cs typeface="Times New Roman"/>
                <a:sym typeface="Times New Roman"/>
              </a:rPr>
              <a:t>Frequency domain analysis </a:t>
            </a:r>
            <a:r>
              <a:rPr b="1" i="0" lang="en-US" sz="2400" u="none">
                <a:solidFill>
                  <a:schemeClr val="dk1"/>
                </a:solidFill>
                <a:latin typeface="Times New Roman"/>
                <a:ea typeface="Times New Roman"/>
                <a:cs typeface="Times New Roman"/>
                <a:sym typeface="Times New Roman"/>
              </a:rPr>
              <a:t>is a kind of (indirect method) engineering method. It studies the system based on frequency response which is also a kind of mathematical model. </a:t>
            </a:r>
            <a:endParaRPr/>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003" name="Shape 1003"/>
        <p:cNvGrpSpPr/>
        <p:nvPr/>
      </p:nvGrpSpPr>
      <p:grpSpPr>
        <a:xfrm>
          <a:off x="0" y="0"/>
          <a:ext cx="0" cy="0"/>
          <a:chOff x="0" y="0"/>
          <a:chExt cx="0" cy="0"/>
        </a:xfrm>
      </p:grpSpPr>
      <p:pic>
        <p:nvPicPr>
          <p:cNvPr id="1004" name="Google Shape;1004;p111"/>
          <p:cNvPicPr preferRelativeResize="0"/>
          <p:nvPr>
            <p:ph idx="1" type="body"/>
          </p:nvPr>
        </p:nvPicPr>
        <p:blipFill rotWithShape="1">
          <a:blip r:embed="rId4">
            <a:alphaModFix/>
          </a:blip>
          <a:srcRect b="0" l="0" r="0" t="0"/>
          <a:stretch/>
        </p:blipFill>
        <p:spPr>
          <a:xfrm>
            <a:off x="4572000" y="5300662"/>
            <a:ext cx="2717800" cy="720725"/>
          </a:xfrm>
          <a:prstGeom prst="rect">
            <a:avLst/>
          </a:prstGeom>
          <a:noFill/>
          <a:ln>
            <a:noFill/>
          </a:ln>
        </p:spPr>
      </p:pic>
      <p:sp>
        <p:nvSpPr>
          <p:cNvPr id="1005" name="Google Shape;1005;p111"/>
          <p:cNvSpPr/>
          <p:nvPr>
            <p:ph type="title"/>
          </p:nvPr>
        </p:nvSpPr>
        <p:spPr>
          <a:xfrm>
            <a:off x="2411412" y="476250"/>
            <a:ext cx="5473700" cy="776287"/>
          </a:xfrm>
          <a:prstGeom prst="flowChartAlternateProcess">
            <a:avLst/>
          </a:prstGeom>
          <a:noFill/>
          <a:ln cap="flat" cmpd="sng" w="57150">
            <a:solidFill>
              <a:srgbClr val="80008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2"/>
              </a:buClr>
              <a:buSzPts val="3600"/>
              <a:buFont typeface="Times New Roman"/>
              <a:buNone/>
            </a:pPr>
            <a:r>
              <a:rPr b="1" i="0" lang="en-US" sz="3600" u="none" cap="none" strike="noStrike">
                <a:solidFill>
                  <a:schemeClr val="dk2"/>
                </a:solidFill>
                <a:latin typeface="Times New Roman"/>
                <a:ea typeface="Times New Roman"/>
                <a:cs typeface="Times New Roman"/>
                <a:sym typeface="Times New Roman"/>
              </a:rPr>
              <a:t>Frequency Response</a:t>
            </a:r>
            <a:endParaRPr/>
          </a:p>
        </p:txBody>
      </p:sp>
      <p:sp>
        <p:nvSpPr>
          <p:cNvPr id="1006" name="Google Shape;1006;p111"/>
          <p:cNvSpPr txBox="1"/>
          <p:nvPr/>
        </p:nvSpPr>
        <p:spPr>
          <a:xfrm>
            <a:off x="3195637" y="2995612"/>
            <a:ext cx="9144000" cy="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aphicFrame>
        <p:nvGraphicFramePr>
          <p:cNvPr id="1007" name="Google Shape;1007;p111"/>
          <p:cNvGraphicFramePr/>
          <p:nvPr/>
        </p:nvGraphicFramePr>
        <p:xfrm>
          <a:off x="900112" y="1916112"/>
          <a:ext cx="6629400" cy="2087562"/>
        </p:xfrm>
        <a:graphic>
          <a:graphicData uri="http://schemas.openxmlformats.org/presentationml/2006/ole">
            <mc:AlternateContent>
              <mc:Choice Requires="v">
                <p:oleObj r:id="rId5" imgH="2087562" imgW="6629400" progId="AutoCAD.Drawing.15" spid="_x0000_s1">
                  <p:embed/>
                </p:oleObj>
              </mc:Choice>
              <mc:Fallback>
                <p:oleObj r:id="rId6" imgH="2087562" imgW="6629400" progId="AutoCAD.Drawing.15">
                  <p:embed/>
                  <p:pic>
                    <p:nvPicPr>
                      <p:cNvPr id="1007" name="Google Shape;1007;p111"/>
                      <p:cNvPicPr preferRelativeResize="0"/>
                      <p:nvPr/>
                    </p:nvPicPr>
                    <p:blipFill rotWithShape="1">
                      <a:blip r:embed="rId7">
                        <a:alphaModFix/>
                      </a:blip>
                      <a:srcRect b="29317" l="27667" r="36014" t="43426"/>
                      <a:stretch/>
                    </p:blipFill>
                    <p:spPr>
                      <a:xfrm>
                        <a:off x="900112" y="1916112"/>
                        <a:ext cx="6629400" cy="2087562"/>
                      </a:xfrm>
                      <a:prstGeom prst="rect">
                        <a:avLst/>
                      </a:prstGeom>
                      <a:noFill/>
                      <a:ln>
                        <a:noFill/>
                      </a:ln>
                    </p:spPr>
                  </p:pic>
                </p:oleObj>
              </mc:Fallback>
            </mc:AlternateContent>
          </a:graphicData>
        </a:graphic>
      </p:graphicFrame>
      <p:sp>
        <p:nvSpPr>
          <p:cNvPr id="1008" name="Google Shape;1008;p111"/>
          <p:cNvSpPr txBox="1"/>
          <p:nvPr/>
        </p:nvSpPr>
        <p:spPr>
          <a:xfrm>
            <a:off x="1116012" y="5445125"/>
            <a:ext cx="2808287" cy="457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FF"/>
              </a:buClr>
              <a:buSzPts val="2400"/>
              <a:buFont typeface="Times New Roman"/>
              <a:buNone/>
            </a:pPr>
            <a:r>
              <a:rPr b="1" i="0" lang="en-US" sz="2400" u="none">
                <a:solidFill>
                  <a:srgbClr val="0000FF"/>
                </a:solidFill>
                <a:latin typeface="Times New Roman"/>
                <a:ea typeface="Times New Roman"/>
                <a:cs typeface="Times New Roman"/>
                <a:sym typeface="Times New Roman"/>
              </a:rPr>
              <a:t>Transfer function</a:t>
            </a:r>
            <a:endParaRPr/>
          </a:p>
        </p:txBody>
      </p:sp>
      <p:sp>
        <p:nvSpPr>
          <p:cNvPr id="1009" name="Google Shape;1009;p111"/>
          <p:cNvSpPr txBox="1"/>
          <p:nvPr/>
        </p:nvSpPr>
        <p:spPr>
          <a:xfrm>
            <a:off x="684212" y="1484312"/>
            <a:ext cx="4319587" cy="46196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FF"/>
              </a:buClr>
              <a:buSzPts val="2400"/>
              <a:buFont typeface="Times New Roman"/>
              <a:buNone/>
            </a:pPr>
            <a:r>
              <a:rPr b="1" i="0" lang="en-US" sz="2400" u="none">
                <a:solidFill>
                  <a:srgbClr val="0000FF"/>
                </a:solidFill>
                <a:latin typeface="Times New Roman"/>
                <a:ea typeface="Times New Roman"/>
                <a:cs typeface="Times New Roman"/>
                <a:sym typeface="Times New Roman"/>
              </a:rPr>
              <a:t>Example 5.1: RC circuit </a:t>
            </a:r>
            <a:endParaRPr/>
          </a:p>
        </p:txBody>
      </p:sp>
      <p:pic>
        <p:nvPicPr>
          <p:cNvPr id="1010" name="Google Shape;1010;p111"/>
          <p:cNvPicPr preferRelativeResize="0"/>
          <p:nvPr/>
        </p:nvPicPr>
        <p:blipFill rotWithShape="1">
          <a:blip r:embed="rId8">
            <a:alphaModFix/>
          </a:blip>
          <a:srcRect b="0" l="0" r="0" t="0"/>
          <a:stretch/>
        </p:blipFill>
        <p:spPr>
          <a:xfrm>
            <a:off x="1187450" y="3933825"/>
            <a:ext cx="2686050" cy="457200"/>
          </a:xfrm>
          <a:prstGeom prst="rect">
            <a:avLst/>
          </a:prstGeom>
          <a:noFill/>
          <a:ln>
            <a:noFill/>
          </a:ln>
        </p:spPr>
      </p:pic>
      <p:pic>
        <p:nvPicPr>
          <p:cNvPr id="1011" name="Google Shape;1011;p111"/>
          <p:cNvPicPr preferRelativeResize="0"/>
          <p:nvPr/>
        </p:nvPicPr>
        <p:blipFill rotWithShape="1">
          <a:blip r:embed="rId9">
            <a:alphaModFix/>
          </a:blip>
          <a:srcRect b="0" l="0" r="0" t="0"/>
          <a:stretch/>
        </p:blipFill>
        <p:spPr>
          <a:xfrm>
            <a:off x="1476375" y="4365625"/>
            <a:ext cx="2030412" cy="815975"/>
          </a:xfrm>
          <a:prstGeom prst="rect">
            <a:avLst/>
          </a:prstGeom>
          <a:noFill/>
          <a:ln>
            <a:noFill/>
          </a:ln>
        </p:spPr>
      </p:pic>
      <p:pic>
        <p:nvPicPr>
          <p:cNvPr id="1012" name="Google Shape;1012;p111"/>
          <p:cNvPicPr preferRelativeResize="0"/>
          <p:nvPr/>
        </p:nvPicPr>
        <p:blipFill rotWithShape="1">
          <a:blip r:embed="rId10">
            <a:alphaModFix/>
          </a:blip>
          <a:srcRect b="0" l="0" r="0" t="0"/>
          <a:stretch/>
        </p:blipFill>
        <p:spPr>
          <a:xfrm>
            <a:off x="4572000" y="4292600"/>
            <a:ext cx="2895600" cy="793750"/>
          </a:xfrm>
          <a:prstGeom prst="rect">
            <a:avLst/>
          </a:prstGeom>
          <a:noFill/>
          <a:ln>
            <a:noFill/>
          </a:ln>
        </p:spPr>
      </p:pic>
      <p:pic>
        <p:nvPicPr>
          <p:cNvPr id="1013" name="Google Shape;1013;p111"/>
          <p:cNvPicPr preferRelativeResize="0"/>
          <p:nvPr/>
        </p:nvPicPr>
        <p:blipFill rotWithShape="1">
          <a:blip r:embed="rId11">
            <a:alphaModFix/>
          </a:blip>
          <a:srcRect b="0" l="0" r="0" t="0"/>
          <a:stretch/>
        </p:blipFill>
        <p:spPr>
          <a:xfrm>
            <a:off x="5634037" y="1312862"/>
            <a:ext cx="3590925" cy="642937"/>
          </a:xfrm>
          <a:prstGeom prst="rect">
            <a:avLst/>
          </a:prstGeom>
          <a:noFill/>
          <a:ln>
            <a:noFill/>
          </a:ln>
        </p:spPr>
      </p:pic>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017" name="Shape 1017"/>
        <p:cNvGrpSpPr/>
        <p:nvPr/>
      </p:nvGrpSpPr>
      <p:grpSpPr>
        <a:xfrm>
          <a:off x="0" y="0"/>
          <a:ext cx="0" cy="0"/>
          <a:chOff x="0" y="0"/>
          <a:chExt cx="0" cy="0"/>
        </a:xfrm>
      </p:grpSpPr>
      <p:sp>
        <p:nvSpPr>
          <p:cNvPr id="1018" name="Google Shape;1018;p112"/>
          <p:cNvSpPr txBox="1"/>
          <p:nvPr/>
        </p:nvSpPr>
        <p:spPr>
          <a:xfrm>
            <a:off x="0" y="0"/>
            <a:ext cx="9144000" cy="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019" name="Google Shape;1019;p112"/>
          <p:cNvSpPr txBox="1"/>
          <p:nvPr/>
        </p:nvSpPr>
        <p:spPr>
          <a:xfrm>
            <a:off x="0" y="3224212"/>
            <a:ext cx="9144000" cy="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020" name="Google Shape;1020;p112"/>
          <p:cNvSpPr txBox="1"/>
          <p:nvPr/>
        </p:nvSpPr>
        <p:spPr>
          <a:xfrm>
            <a:off x="0" y="3224212"/>
            <a:ext cx="9144000" cy="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021" name="Google Shape;1021;p112"/>
          <p:cNvSpPr txBox="1"/>
          <p:nvPr/>
        </p:nvSpPr>
        <p:spPr>
          <a:xfrm>
            <a:off x="0" y="3186112"/>
            <a:ext cx="9144000" cy="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pic>
        <p:nvPicPr>
          <p:cNvPr id="1022" name="Google Shape;1022;p112"/>
          <p:cNvPicPr preferRelativeResize="0"/>
          <p:nvPr/>
        </p:nvPicPr>
        <p:blipFill rotWithShape="1">
          <a:blip r:embed="rId3">
            <a:alphaModFix/>
          </a:blip>
          <a:srcRect b="0" l="0" r="0" t="0"/>
          <a:stretch/>
        </p:blipFill>
        <p:spPr>
          <a:xfrm>
            <a:off x="827087" y="1125537"/>
            <a:ext cx="5486400" cy="944562"/>
          </a:xfrm>
          <a:prstGeom prst="rect">
            <a:avLst/>
          </a:prstGeom>
          <a:noFill/>
          <a:ln>
            <a:noFill/>
          </a:ln>
        </p:spPr>
      </p:pic>
      <p:sp>
        <p:nvSpPr>
          <p:cNvPr id="1023" name="Google Shape;1023;p112"/>
          <p:cNvSpPr txBox="1"/>
          <p:nvPr/>
        </p:nvSpPr>
        <p:spPr>
          <a:xfrm>
            <a:off x="900112" y="619125"/>
            <a:ext cx="3684587" cy="369887"/>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Times New Roman"/>
              <a:buNone/>
            </a:pPr>
            <a:r>
              <a:rPr b="1" i="0" lang="en-US" sz="1800" u="none">
                <a:solidFill>
                  <a:schemeClr val="dk1"/>
                </a:solidFill>
                <a:latin typeface="Times New Roman"/>
                <a:ea typeface="Times New Roman"/>
                <a:cs typeface="Times New Roman"/>
                <a:sym typeface="Times New Roman"/>
              </a:rPr>
              <a:t>By using inverse Laplase transform</a:t>
            </a:r>
            <a:endParaRPr/>
          </a:p>
        </p:txBody>
      </p:sp>
      <p:sp>
        <p:nvSpPr>
          <p:cNvPr id="1024" name="Google Shape;1024;p112"/>
          <p:cNvSpPr txBox="1"/>
          <p:nvPr/>
        </p:nvSpPr>
        <p:spPr>
          <a:xfrm>
            <a:off x="0" y="3200400"/>
            <a:ext cx="9144000" cy="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025" name="Google Shape;1025;p112"/>
          <p:cNvSpPr txBox="1"/>
          <p:nvPr/>
        </p:nvSpPr>
        <p:spPr>
          <a:xfrm>
            <a:off x="0" y="3200400"/>
            <a:ext cx="9144000" cy="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nvGrpSpPr>
          <p:cNvPr id="1026" name="Google Shape;1026;p112"/>
          <p:cNvGrpSpPr/>
          <p:nvPr/>
        </p:nvGrpSpPr>
        <p:grpSpPr>
          <a:xfrm>
            <a:off x="1042987" y="3429000"/>
            <a:ext cx="5154612" cy="1503362"/>
            <a:chOff x="336" y="2613"/>
            <a:chExt cx="3405" cy="1282"/>
          </a:xfrm>
        </p:grpSpPr>
        <p:pic>
          <p:nvPicPr>
            <p:cNvPr id="1027" name="Google Shape;1027;p112"/>
            <p:cNvPicPr preferRelativeResize="0"/>
            <p:nvPr/>
          </p:nvPicPr>
          <p:blipFill rotWithShape="1">
            <a:blip r:embed="rId4">
              <a:alphaModFix/>
            </a:blip>
            <a:srcRect b="0" l="0" r="0" t="0"/>
            <a:stretch/>
          </p:blipFill>
          <p:spPr>
            <a:xfrm>
              <a:off x="336" y="2613"/>
              <a:ext cx="2461" cy="566"/>
            </a:xfrm>
            <a:prstGeom prst="rect">
              <a:avLst/>
            </a:prstGeom>
            <a:noFill/>
            <a:ln>
              <a:noFill/>
            </a:ln>
          </p:spPr>
        </p:pic>
        <p:pic>
          <p:nvPicPr>
            <p:cNvPr id="1028" name="Google Shape;1028;p112"/>
            <p:cNvPicPr preferRelativeResize="0"/>
            <p:nvPr/>
          </p:nvPicPr>
          <p:blipFill rotWithShape="1">
            <a:blip r:embed="rId5">
              <a:alphaModFix/>
            </a:blip>
            <a:srcRect b="0" l="0" r="0" t="0"/>
            <a:stretch/>
          </p:blipFill>
          <p:spPr>
            <a:xfrm>
              <a:off x="861" y="3288"/>
              <a:ext cx="2880" cy="607"/>
            </a:xfrm>
            <a:prstGeom prst="rect">
              <a:avLst/>
            </a:prstGeom>
            <a:noFill/>
            <a:ln>
              <a:noFill/>
            </a:ln>
          </p:spPr>
        </p:pic>
      </p:grpSp>
      <p:grpSp>
        <p:nvGrpSpPr>
          <p:cNvPr id="1029" name="Google Shape;1029;p112"/>
          <p:cNvGrpSpPr/>
          <p:nvPr/>
        </p:nvGrpSpPr>
        <p:grpSpPr>
          <a:xfrm>
            <a:off x="1258887" y="2205037"/>
            <a:ext cx="2041525" cy="658812"/>
            <a:chOff x="2266" y="2248"/>
            <a:chExt cx="1286" cy="415"/>
          </a:xfrm>
        </p:grpSpPr>
        <p:sp>
          <p:nvSpPr>
            <p:cNvPr id="1030" name="Google Shape;1030;p112"/>
            <p:cNvSpPr txBox="1"/>
            <p:nvPr/>
          </p:nvSpPr>
          <p:spPr>
            <a:xfrm>
              <a:off x="2266" y="2430"/>
              <a:ext cx="1286" cy="233"/>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Times New Roman"/>
                <a:buNone/>
              </a:pPr>
              <a:r>
                <a:rPr b="1" i="0" lang="en-US" sz="1800" u="none">
                  <a:solidFill>
                    <a:schemeClr val="dk1"/>
                  </a:solidFill>
                  <a:latin typeface="Times New Roman"/>
                  <a:ea typeface="Times New Roman"/>
                  <a:cs typeface="Times New Roman"/>
                  <a:sym typeface="Times New Roman"/>
                </a:rPr>
                <a:t>Transient response</a:t>
              </a:r>
              <a:endParaRPr/>
            </a:p>
          </p:txBody>
        </p:sp>
        <p:sp>
          <p:nvSpPr>
            <p:cNvPr id="1031" name="Google Shape;1031;p112"/>
            <p:cNvSpPr/>
            <p:nvPr/>
          </p:nvSpPr>
          <p:spPr>
            <a:xfrm rot="-5400000">
              <a:off x="2851" y="1936"/>
              <a:ext cx="144" cy="768"/>
            </a:xfrm>
            <a:prstGeom prst="leftBrace">
              <a:avLst>
                <a:gd fmla="val 8333" name="adj1"/>
                <a:gd fmla="val 50000" name="adj2"/>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grpSp>
        <p:nvGrpSpPr>
          <p:cNvPr id="1032" name="Google Shape;1032;p112"/>
          <p:cNvGrpSpPr/>
          <p:nvPr/>
        </p:nvGrpSpPr>
        <p:grpSpPr>
          <a:xfrm>
            <a:off x="3708400" y="2133600"/>
            <a:ext cx="2659062" cy="687387"/>
            <a:chOff x="3840" y="2112"/>
            <a:chExt cx="1675" cy="433"/>
          </a:xfrm>
        </p:grpSpPr>
        <p:sp>
          <p:nvSpPr>
            <p:cNvPr id="1033" name="Google Shape;1033;p112"/>
            <p:cNvSpPr txBox="1"/>
            <p:nvPr/>
          </p:nvSpPr>
          <p:spPr>
            <a:xfrm>
              <a:off x="3931" y="2293"/>
              <a:ext cx="1584" cy="25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000"/>
                <a:buFont typeface="Times New Roman"/>
                <a:buNone/>
              </a:pPr>
              <a:r>
                <a:rPr b="1" i="0" lang="en-US" sz="2000" u="none">
                  <a:solidFill>
                    <a:schemeClr val="dk1"/>
                  </a:solidFill>
                  <a:latin typeface="Times New Roman"/>
                  <a:ea typeface="Times New Roman"/>
                  <a:cs typeface="Times New Roman"/>
                  <a:sym typeface="Times New Roman"/>
                </a:rPr>
                <a:t>Steady state response</a:t>
              </a:r>
              <a:endParaRPr/>
            </a:p>
          </p:txBody>
        </p:sp>
        <p:sp>
          <p:nvSpPr>
            <p:cNvPr id="1034" name="Google Shape;1034;p112"/>
            <p:cNvSpPr/>
            <p:nvPr/>
          </p:nvSpPr>
          <p:spPr>
            <a:xfrm rot="-5400000">
              <a:off x="4416" y="1536"/>
              <a:ext cx="192" cy="1344"/>
            </a:xfrm>
            <a:prstGeom prst="leftBrace">
              <a:avLst>
                <a:gd fmla="val 8333" name="adj1"/>
                <a:gd fmla="val 50000" name="adj2"/>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sp>
        <p:nvSpPr>
          <p:cNvPr id="1035" name="Google Shape;1035;p112"/>
          <p:cNvSpPr txBox="1"/>
          <p:nvPr/>
        </p:nvSpPr>
        <p:spPr>
          <a:xfrm>
            <a:off x="0" y="3357562"/>
            <a:ext cx="9144000" cy="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pic>
        <p:nvPicPr>
          <p:cNvPr id="1036" name="Google Shape;1036;p112"/>
          <p:cNvPicPr preferRelativeResize="0"/>
          <p:nvPr/>
        </p:nvPicPr>
        <p:blipFill rotWithShape="1">
          <a:blip r:embed="rId6">
            <a:alphaModFix/>
          </a:blip>
          <a:srcRect b="0" l="0" r="0" t="0"/>
          <a:stretch/>
        </p:blipFill>
        <p:spPr>
          <a:xfrm>
            <a:off x="6718300" y="1425575"/>
            <a:ext cx="1827212" cy="422275"/>
          </a:xfrm>
          <a:prstGeom prst="rect">
            <a:avLst/>
          </a:prstGeom>
          <a:noFill/>
          <a:ln>
            <a:noFill/>
          </a:ln>
        </p:spPr>
      </p:pic>
      <p:sp>
        <p:nvSpPr>
          <p:cNvPr id="1037" name="Google Shape;1037;p112"/>
          <p:cNvSpPr txBox="1"/>
          <p:nvPr/>
        </p:nvSpPr>
        <p:spPr>
          <a:xfrm>
            <a:off x="684212" y="2997200"/>
            <a:ext cx="3959225" cy="4000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FF"/>
              </a:buClr>
              <a:buSzPts val="2000"/>
              <a:buFont typeface="Times New Roman"/>
              <a:buNone/>
            </a:pPr>
            <a:r>
              <a:rPr b="1" i="0" lang="en-US" sz="2000" u="none">
                <a:solidFill>
                  <a:srgbClr val="0000FF"/>
                </a:solidFill>
                <a:latin typeface="Times New Roman"/>
                <a:ea typeface="Times New Roman"/>
                <a:cs typeface="Times New Roman"/>
                <a:sym typeface="Times New Roman"/>
              </a:rPr>
              <a:t>Steady state response of</a:t>
            </a:r>
            <a:endParaRPr/>
          </a:p>
        </p:txBody>
      </p:sp>
      <p:pic>
        <p:nvPicPr>
          <p:cNvPr id="1038" name="Google Shape;1038;p112"/>
          <p:cNvPicPr preferRelativeResize="0"/>
          <p:nvPr/>
        </p:nvPicPr>
        <p:blipFill rotWithShape="1">
          <a:blip r:embed="rId7">
            <a:alphaModFix/>
          </a:blip>
          <a:srcRect b="0" l="0" r="0" t="0"/>
          <a:stretch/>
        </p:blipFill>
        <p:spPr>
          <a:xfrm>
            <a:off x="3492500" y="3068637"/>
            <a:ext cx="439737" cy="352425"/>
          </a:xfrm>
          <a:prstGeom prst="rect">
            <a:avLst/>
          </a:prstGeom>
          <a:noFill/>
          <a:ln>
            <a:noFill/>
          </a:ln>
        </p:spPr>
      </p:pic>
      <p:sp>
        <p:nvSpPr>
          <p:cNvPr id="1039" name="Google Shape;1039;p112"/>
          <p:cNvSpPr txBox="1"/>
          <p:nvPr/>
        </p:nvSpPr>
        <p:spPr>
          <a:xfrm>
            <a:off x="827087" y="5013325"/>
            <a:ext cx="6913562" cy="1016000"/>
          </a:xfrm>
          <a:prstGeom prst="rect">
            <a:avLst/>
          </a:prstGeom>
          <a:solidFill>
            <a:srgbClr val="CCFFFF"/>
          </a:solidFill>
          <a:ln cap="flat" cmpd="sng" w="31750">
            <a:solidFill>
              <a:srgbClr val="FF0000"/>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000"/>
              <a:buFont typeface="Times New Roman"/>
              <a:buNone/>
            </a:pPr>
            <a:r>
              <a:rPr b="1" i="0" lang="en-US" sz="2000" u="none">
                <a:solidFill>
                  <a:schemeClr val="dk1"/>
                </a:solidFill>
                <a:latin typeface="Times New Roman"/>
                <a:ea typeface="Times New Roman"/>
                <a:cs typeface="Times New Roman"/>
                <a:sym typeface="Times New Roman"/>
              </a:rPr>
              <a:t>When the input to a linear time-invariant (LTI) system is sinusoidal, the steady-state output is a sinusoid with the same frequency but possibly with different amplitude and phase. </a:t>
            </a:r>
            <a:endParaRPr/>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043" name="Shape 1043"/>
        <p:cNvGrpSpPr/>
        <p:nvPr/>
      </p:nvGrpSpPr>
      <p:grpSpPr>
        <a:xfrm>
          <a:off x="0" y="0"/>
          <a:ext cx="0" cy="0"/>
          <a:chOff x="0" y="0"/>
          <a:chExt cx="0" cy="0"/>
        </a:xfrm>
      </p:grpSpPr>
      <p:pic>
        <p:nvPicPr>
          <p:cNvPr id="1044" name="Google Shape;1044;p113"/>
          <p:cNvPicPr preferRelativeResize="0"/>
          <p:nvPr/>
        </p:nvPicPr>
        <p:blipFill rotWithShape="1">
          <a:blip r:embed="rId3">
            <a:alphaModFix/>
          </a:blip>
          <a:srcRect b="0" l="0" r="0" t="0"/>
          <a:stretch/>
        </p:blipFill>
        <p:spPr>
          <a:xfrm>
            <a:off x="900112" y="1844675"/>
            <a:ext cx="4114800" cy="900112"/>
          </a:xfrm>
          <a:prstGeom prst="rect">
            <a:avLst/>
          </a:prstGeom>
          <a:noFill/>
          <a:ln cap="flat" cmpd="sng" w="57150">
            <a:solidFill>
              <a:srgbClr val="FF0000"/>
            </a:solidFill>
            <a:prstDash val="solid"/>
            <a:miter lim="800000"/>
            <a:headEnd len="sm" w="sm" type="none"/>
            <a:tailEnd len="sm" w="sm" type="none"/>
          </a:ln>
        </p:spPr>
      </p:pic>
      <p:pic>
        <p:nvPicPr>
          <p:cNvPr id="1045" name="Google Shape;1045;p113"/>
          <p:cNvPicPr preferRelativeResize="0"/>
          <p:nvPr/>
        </p:nvPicPr>
        <p:blipFill rotWithShape="1">
          <a:blip r:embed="rId4">
            <a:alphaModFix/>
          </a:blip>
          <a:srcRect b="0" l="0" r="0" t="0"/>
          <a:stretch/>
        </p:blipFill>
        <p:spPr>
          <a:xfrm>
            <a:off x="900112" y="2924175"/>
            <a:ext cx="3405187" cy="819150"/>
          </a:xfrm>
          <a:prstGeom prst="rect">
            <a:avLst/>
          </a:prstGeom>
          <a:noFill/>
          <a:ln>
            <a:noFill/>
          </a:ln>
        </p:spPr>
      </p:pic>
      <p:pic>
        <p:nvPicPr>
          <p:cNvPr id="1046" name="Google Shape;1046;p113"/>
          <p:cNvPicPr preferRelativeResize="0"/>
          <p:nvPr/>
        </p:nvPicPr>
        <p:blipFill rotWithShape="1">
          <a:blip r:embed="rId5">
            <a:alphaModFix/>
          </a:blip>
          <a:srcRect b="0" l="0" r="0" t="0"/>
          <a:stretch/>
        </p:blipFill>
        <p:spPr>
          <a:xfrm>
            <a:off x="827087" y="3860800"/>
            <a:ext cx="3984625" cy="857250"/>
          </a:xfrm>
          <a:prstGeom prst="rect">
            <a:avLst/>
          </a:prstGeom>
          <a:noFill/>
          <a:ln>
            <a:noFill/>
          </a:ln>
        </p:spPr>
      </p:pic>
      <p:sp>
        <p:nvSpPr>
          <p:cNvPr id="1047" name="Google Shape;1047;p113"/>
          <p:cNvSpPr txBox="1"/>
          <p:nvPr/>
        </p:nvSpPr>
        <p:spPr>
          <a:xfrm>
            <a:off x="1871662" y="4797425"/>
            <a:ext cx="7272337" cy="132238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000"/>
              <a:buFont typeface="Times New Roman"/>
              <a:buNone/>
            </a:pPr>
            <a:r>
              <a:rPr b="1" i="0" lang="en-US" sz="2000" u="none">
                <a:solidFill>
                  <a:schemeClr val="dk1"/>
                </a:solidFill>
                <a:latin typeface="Times New Roman"/>
                <a:ea typeface="Times New Roman"/>
                <a:cs typeface="Times New Roman"/>
                <a:sym typeface="Times New Roman"/>
              </a:rPr>
              <a:t>The output has same magnitude and phase with input</a:t>
            </a:r>
            <a:endParaRPr/>
          </a:p>
          <a:p>
            <a:pPr indent="0" lvl="0" marL="0" marR="0" rtl="0" algn="l">
              <a:lnSpc>
                <a:spcPct val="100000"/>
              </a:lnSpc>
              <a:spcBef>
                <a:spcPts val="1000"/>
              </a:spcBef>
              <a:spcAft>
                <a:spcPts val="0"/>
              </a:spcAft>
              <a:buClr>
                <a:schemeClr val="dk1"/>
              </a:buClr>
              <a:buSzPts val="2000"/>
              <a:buFont typeface="Times New Roman"/>
              <a:buNone/>
            </a:pPr>
            <a:r>
              <a:rPr b="1" i="0" lang="en-US" sz="2000" u="none">
                <a:solidFill>
                  <a:schemeClr val="dk1"/>
                </a:solidFill>
                <a:latin typeface="Times New Roman"/>
                <a:ea typeface="Times New Roman"/>
                <a:cs typeface="Times New Roman"/>
                <a:sym typeface="Times New Roman"/>
              </a:rPr>
              <a:t>Magnitude will be attenuated and phase lag is increased.</a:t>
            </a:r>
            <a:endParaRPr/>
          </a:p>
          <a:p>
            <a:pPr indent="0" lvl="0" marL="0" marR="0" rtl="0" algn="l">
              <a:lnSpc>
                <a:spcPct val="100000"/>
              </a:lnSpc>
              <a:spcBef>
                <a:spcPts val="0"/>
              </a:spcBef>
              <a:spcAft>
                <a:spcPts val="0"/>
              </a:spcAft>
              <a:buNone/>
            </a:pPr>
            <a:r>
              <a:t/>
            </a:r>
            <a:endParaRPr b="1" i="0" sz="2000" u="none">
              <a:solidFill>
                <a:schemeClr val="dk1"/>
              </a:solidFill>
              <a:latin typeface="Times New Roman"/>
              <a:ea typeface="Times New Roman"/>
              <a:cs typeface="Times New Roman"/>
              <a:sym typeface="Times New Roman"/>
            </a:endParaRPr>
          </a:p>
        </p:txBody>
      </p:sp>
      <p:sp>
        <p:nvSpPr>
          <p:cNvPr id="1048" name="Google Shape;1048;p113"/>
          <p:cNvSpPr txBox="1"/>
          <p:nvPr/>
        </p:nvSpPr>
        <p:spPr>
          <a:xfrm>
            <a:off x="5364162" y="3141662"/>
            <a:ext cx="2457450" cy="40005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chemeClr val="dk1"/>
              </a:buClr>
              <a:buSzPts val="2000"/>
              <a:buFont typeface="Times New Roman"/>
              <a:buNone/>
            </a:pPr>
            <a:r>
              <a:rPr b="1" i="0" lang="en-US" sz="2000" u="none">
                <a:solidFill>
                  <a:schemeClr val="dk1"/>
                </a:solidFill>
                <a:latin typeface="Times New Roman"/>
                <a:ea typeface="Times New Roman"/>
                <a:cs typeface="Times New Roman"/>
                <a:sym typeface="Times New Roman"/>
              </a:rPr>
              <a:t>Magnitude response </a:t>
            </a:r>
            <a:endParaRPr/>
          </a:p>
        </p:txBody>
      </p:sp>
      <p:pic>
        <p:nvPicPr>
          <p:cNvPr id="1049" name="Google Shape;1049;p113"/>
          <p:cNvPicPr preferRelativeResize="0"/>
          <p:nvPr/>
        </p:nvPicPr>
        <p:blipFill rotWithShape="1">
          <a:blip r:embed="rId6">
            <a:alphaModFix/>
          </a:blip>
          <a:srcRect b="0" l="0" r="0" t="0"/>
          <a:stretch/>
        </p:blipFill>
        <p:spPr>
          <a:xfrm>
            <a:off x="900112" y="4868862"/>
            <a:ext cx="984250" cy="404812"/>
          </a:xfrm>
          <a:prstGeom prst="rect">
            <a:avLst/>
          </a:prstGeom>
          <a:noFill/>
          <a:ln>
            <a:noFill/>
          </a:ln>
        </p:spPr>
      </p:pic>
      <p:pic>
        <p:nvPicPr>
          <p:cNvPr id="1050" name="Google Shape;1050;p113"/>
          <p:cNvPicPr preferRelativeResize="0"/>
          <p:nvPr/>
        </p:nvPicPr>
        <p:blipFill rotWithShape="1">
          <a:blip r:embed="rId7">
            <a:alphaModFix/>
          </a:blip>
          <a:srcRect b="0" l="0" r="0" t="0"/>
          <a:stretch/>
        </p:blipFill>
        <p:spPr>
          <a:xfrm>
            <a:off x="971550" y="5516562"/>
            <a:ext cx="698500" cy="461962"/>
          </a:xfrm>
          <a:prstGeom prst="rect">
            <a:avLst/>
          </a:prstGeom>
          <a:noFill/>
          <a:ln>
            <a:noFill/>
          </a:ln>
        </p:spPr>
      </p:pic>
      <p:sp>
        <p:nvSpPr>
          <p:cNvPr id="1051" name="Google Shape;1051;p113"/>
          <p:cNvSpPr txBox="1"/>
          <p:nvPr/>
        </p:nvSpPr>
        <p:spPr>
          <a:xfrm>
            <a:off x="755650" y="404812"/>
            <a:ext cx="8280400" cy="12001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3300"/>
              </a:buClr>
              <a:buSzPts val="2400"/>
              <a:buFont typeface="Times New Roman"/>
              <a:buNone/>
            </a:pPr>
            <a:r>
              <a:rPr b="1" i="1" lang="en-US" sz="2400" u="none">
                <a:solidFill>
                  <a:srgbClr val="FF3300"/>
                </a:solidFill>
                <a:latin typeface="Times New Roman"/>
                <a:ea typeface="Times New Roman"/>
                <a:cs typeface="Times New Roman"/>
                <a:sym typeface="Times New Roman"/>
              </a:rPr>
              <a:t>Definition：Frequency response (or characteristic)</a:t>
            </a:r>
            <a:r>
              <a:rPr b="0" i="0" lang="en-US" sz="2400" u="none">
                <a:solidFill>
                  <a:schemeClr val="accent2"/>
                </a:solidFill>
                <a:latin typeface="Times New Roman"/>
                <a:ea typeface="Times New Roman"/>
                <a:cs typeface="Times New Roman"/>
                <a:sym typeface="Times New Roman"/>
              </a:rPr>
              <a:t> </a:t>
            </a:r>
            <a:r>
              <a:rPr b="1" i="0" lang="en-US" sz="2400" u="none">
                <a:solidFill>
                  <a:schemeClr val="accent2"/>
                </a:solidFill>
                <a:latin typeface="Times New Roman"/>
                <a:ea typeface="Times New Roman"/>
                <a:cs typeface="Times New Roman"/>
                <a:sym typeface="Times New Roman"/>
              </a:rPr>
              <a:t>is the ratio of the complex vector of the steady-state output versus sinusoidal input for a linear system.</a:t>
            </a:r>
            <a:endParaRPr/>
          </a:p>
        </p:txBody>
      </p:sp>
      <p:sp>
        <p:nvSpPr>
          <p:cNvPr id="1052" name="Google Shape;1052;p113"/>
          <p:cNvSpPr txBox="1"/>
          <p:nvPr/>
        </p:nvSpPr>
        <p:spPr>
          <a:xfrm>
            <a:off x="5435600" y="3933825"/>
            <a:ext cx="1903412" cy="40005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chemeClr val="dk1"/>
              </a:buClr>
              <a:buSzPts val="2000"/>
              <a:buFont typeface="Times New Roman"/>
              <a:buNone/>
            </a:pPr>
            <a:r>
              <a:rPr b="1" i="0" lang="en-US" sz="2000" u="none">
                <a:solidFill>
                  <a:schemeClr val="dk1"/>
                </a:solidFill>
                <a:latin typeface="Times New Roman"/>
                <a:ea typeface="Times New Roman"/>
                <a:cs typeface="Times New Roman"/>
                <a:sym typeface="Times New Roman"/>
              </a:rPr>
              <a:t>Phase response </a:t>
            </a:r>
            <a:endParaRPr/>
          </a:p>
        </p:txBody>
      </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056" name="Shape 1056"/>
        <p:cNvGrpSpPr/>
        <p:nvPr/>
      </p:nvGrpSpPr>
      <p:grpSpPr>
        <a:xfrm>
          <a:off x="0" y="0"/>
          <a:ext cx="0" cy="0"/>
          <a:chOff x="0" y="0"/>
          <a:chExt cx="0" cy="0"/>
        </a:xfrm>
      </p:grpSpPr>
      <p:pic>
        <p:nvPicPr>
          <p:cNvPr id="1057" name="Google Shape;1057;p114"/>
          <p:cNvPicPr preferRelativeResize="0"/>
          <p:nvPr/>
        </p:nvPicPr>
        <p:blipFill rotWithShape="1">
          <a:blip r:embed="rId3">
            <a:alphaModFix/>
          </a:blip>
          <a:srcRect b="0" l="0" r="0" t="0"/>
          <a:stretch/>
        </p:blipFill>
        <p:spPr>
          <a:xfrm>
            <a:off x="179387" y="1196975"/>
            <a:ext cx="4176712" cy="3278187"/>
          </a:xfrm>
          <a:prstGeom prst="rect">
            <a:avLst/>
          </a:prstGeom>
          <a:noFill/>
          <a:ln>
            <a:noFill/>
          </a:ln>
        </p:spPr>
      </p:pic>
      <p:sp>
        <p:nvSpPr>
          <p:cNvPr id="1058" name="Google Shape;1058;p114"/>
          <p:cNvSpPr txBox="1"/>
          <p:nvPr/>
        </p:nvSpPr>
        <p:spPr>
          <a:xfrm>
            <a:off x="539750" y="4581525"/>
            <a:ext cx="3857625" cy="40005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chemeClr val="dk2"/>
              </a:buClr>
              <a:buSzPts val="2000"/>
              <a:buFont typeface="Times New Roman"/>
              <a:buNone/>
            </a:pPr>
            <a:r>
              <a:rPr b="1" i="0" lang="en-US" sz="2000" u="none">
                <a:solidFill>
                  <a:schemeClr val="dk2"/>
                </a:solidFill>
                <a:latin typeface="Times New Roman"/>
                <a:ea typeface="Times New Roman"/>
                <a:cs typeface="Times New Roman"/>
                <a:sym typeface="Times New Roman"/>
              </a:rPr>
              <a:t>Magnitude of output versus input</a:t>
            </a:r>
            <a:endParaRPr/>
          </a:p>
        </p:txBody>
      </p:sp>
      <p:sp>
        <p:nvSpPr>
          <p:cNvPr id="1059" name="Google Shape;1059;p114"/>
          <p:cNvSpPr txBox="1"/>
          <p:nvPr/>
        </p:nvSpPr>
        <p:spPr>
          <a:xfrm>
            <a:off x="1403350" y="5299075"/>
            <a:ext cx="298450" cy="58420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chemeClr val="dk2"/>
              </a:buClr>
              <a:buSzPts val="3200"/>
              <a:buFont typeface="Arial"/>
              <a:buNone/>
            </a:pPr>
            <a:r>
              <a:rPr b="0" i="0" lang="en-US" sz="3200" u="none">
                <a:solidFill>
                  <a:schemeClr val="dk2"/>
                </a:solidFill>
                <a:latin typeface="Arial"/>
                <a:ea typeface="Arial"/>
                <a:cs typeface="Arial"/>
                <a:sym typeface="Arial"/>
              </a:rPr>
              <a:t> </a:t>
            </a:r>
            <a:endParaRPr/>
          </a:p>
        </p:txBody>
      </p:sp>
      <p:pic>
        <p:nvPicPr>
          <p:cNvPr id="1060" name="Google Shape;1060;p114"/>
          <p:cNvPicPr preferRelativeResize="0"/>
          <p:nvPr/>
        </p:nvPicPr>
        <p:blipFill rotWithShape="1">
          <a:blip r:embed="rId4">
            <a:alphaModFix/>
          </a:blip>
          <a:srcRect b="0" l="0" r="0" t="0"/>
          <a:stretch/>
        </p:blipFill>
        <p:spPr>
          <a:xfrm>
            <a:off x="4643437" y="1268412"/>
            <a:ext cx="4075112" cy="3240087"/>
          </a:xfrm>
          <a:prstGeom prst="rect">
            <a:avLst/>
          </a:prstGeom>
          <a:noFill/>
          <a:ln>
            <a:noFill/>
          </a:ln>
        </p:spPr>
      </p:pic>
      <p:sp>
        <p:nvSpPr>
          <p:cNvPr id="1061" name="Google Shape;1061;p114"/>
          <p:cNvSpPr txBox="1"/>
          <p:nvPr/>
        </p:nvSpPr>
        <p:spPr>
          <a:xfrm>
            <a:off x="1187450" y="5300662"/>
            <a:ext cx="2936875" cy="40005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FF"/>
              </a:buClr>
              <a:buSzPts val="2000"/>
              <a:buFont typeface="Times New Roman"/>
              <a:buNone/>
            </a:pPr>
            <a:r>
              <a:rPr b="1" i="0" lang="en-US" sz="2000" u="none">
                <a:solidFill>
                  <a:srgbClr val="0000FF"/>
                </a:solidFill>
                <a:latin typeface="Times New Roman"/>
                <a:ea typeface="Times New Roman"/>
                <a:cs typeface="Times New Roman"/>
                <a:sym typeface="Times New Roman"/>
              </a:rPr>
              <a:t>Magnitude characteristic</a:t>
            </a:r>
            <a:endParaRPr/>
          </a:p>
        </p:txBody>
      </p:sp>
      <p:sp>
        <p:nvSpPr>
          <p:cNvPr id="1062" name="Google Shape;1062;p114"/>
          <p:cNvSpPr txBox="1"/>
          <p:nvPr/>
        </p:nvSpPr>
        <p:spPr>
          <a:xfrm>
            <a:off x="5795962" y="5300662"/>
            <a:ext cx="2382837" cy="40005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FF"/>
              </a:buClr>
              <a:buSzPts val="2000"/>
              <a:buFont typeface="Times New Roman"/>
              <a:buNone/>
            </a:pPr>
            <a:r>
              <a:rPr b="1" i="0" lang="en-US" sz="2000" u="none">
                <a:solidFill>
                  <a:srgbClr val="0000FF"/>
                </a:solidFill>
                <a:latin typeface="Times New Roman"/>
                <a:ea typeface="Times New Roman"/>
                <a:cs typeface="Times New Roman"/>
                <a:sym typeface="Times New Roman"/>
              </a:rPr>
              <a:t>Phase characteristic</a:t>
            </a:r>
            <a:endParaRPr/>
          </a:p>
        </p:txBody>
      </p:sp>
      <p:sp>
        <p:nvSpPr>
          <p:cNvPr id="1063" name="Google Shape;1063;p114"/>
          <p:cNvSpPr txBox="1"/>
          <p:nvPr/>
        </p:nvSpPr>
        <p:spPr>
          <a:xfrm>
            <a:off x="4859337" y="4581525"/>
            <a:ext cx="3657600" cy="40005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chemeClr val="dk2"/>
              </a:buClr>
              <a:buSzPts val="2000"/>
              <a:buFont typeface="Times New Roman"/>
              <a:buNone/>
            </a:pPr>
            <a:r>
              <a:rPr b="1" i="0" lang="en-US" sz="2000" u="none">
                <a:solidFill>
                  <a:schemeClr val="dk2"/>
                </a:solidFill>
                <a:latin typeface="Times New Roman"/>
                <a:ea typeface="Times New Roman"/>
                <a:cs typeface="Times New Roman"/>
                <a:sym typeface="Times New Roman"/>
              </a:rPr>
              <a:t>Phase error of output and input</a:t>
            </a:r>
            <a:endParaRPr/>
          </a:p>
        </p:txBody>
      </p:sp>
      <p:sp>
        <p:nvSpPr>
          <p:cNvPr id="1064" name="Google Shape;1064;p11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p>
            <a:pPr indent="-139700" lvl="0" marL="342900" marR="0" rtl="0" algn="l">
              <a:spcBef>
                <a:spcPts val="0"/>
              </a:spcBef>
              <a:spcAft>
                <a:spcPts val="0"/>
              </a:spcAft>
              <a:buClr>
                <a:schemeClr val="dk1"/>
              </a:buClr>
              <a:buSzPts val="3200"/>
              <a:buFont typeface="Times New Roman"/>
              <a:buNone/>
            </a:pPr>
            <a:r>
              <a:t/>
            </a:r>
            <a:endParaRPr sz="3200">
              <a:solidFill>
                <a:schemeClr val="dk1"/>
              </a:solidFill>
              <a:latin typeface="Times New Roman"/>
              <a:ea typeface="Times New Roman"/>
              <a:cs typeface="Times New Roman"/>
              <a:sym typeface="Times New Roman"/>
            </a:endParaRPr>
          </a:p>
        </p:txBody>
      </p: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068" name="Shape 1068"/>
        <p:cNvGrpSpPr/>
        <p:nvPr/>
      </p:nvGrpSpPr>
      <p:grpSpPr>
        <a:xfrm>
          <a:off x="0" y="0"/>
          <a:ext cx="0" cy="0"/>
          <a:chOff x="0" y="0"/>
          <a:chExt cx="0" cy="0"/>
        </a:xfrm>
      </p:grpSpPr>
      <p:pic>
        <p:nvPicPr>
          <p:cNvPr id="1069" name="Google Shape;1069;p115"/>
          <p:cNvPicPr preferRelativeResize="0"/>
          <p:nvPr>
            <p:ph idx="1" type="body"/>
          </p:nvPr>
        </p:nvPicPr>
        <p:blipFill rotWithShape="1">
          <a:blip r:embed="rId3">
            <a:alphaModFix/>
          </a:blip>
          <a:srcRect b="0" l="0" r="0" t="0"/>
          <a:stretch/>
        </p:blipFill>
        <p:spPr>
          <a:xfrm>
            <a:off x="1692275" y="2276475"/>
            <a:ext cx="1295400" cy="508000"/>
          </a:xfrm>
          <a:prstGeom prst="rect">
            <a:avLst/>
          </a:prstGeom>
          <a:noFill/>
          <a:ln>
            <a:noFill/>
          </a:ln>
        </p:spPr>
      </p:pic>
      <p:sp>
        <p:nvSpPr>
          <p:cNvPr id="1070" name="Google Shape;1070;p115"/>
          <p:cNvSpPr txBox="1"/>
          <p:nvPr/>
        </p:nvSpPr>
        <p:spPr>
          <a:xfrm>
            <a:off x="0" y="3214687"/>
            <a:ext cx="9144000" cy="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pic>
        <p:nvPicPr>
          <p:cNvPr id="1071" name="Google Shape;1071;p115"/>
          <p:cNvPicPr preferRelativeResize="0"/>
          <p:nvPr/>
        </p:nvPicPr>
        <p:blipFill rotWithShape="1">
          <a:blip r:embed="rId4">
            <a:alphaModFix/>
          </a:blip>
          <a:srcRect b="0" l="0" r="0" t="0"/>
          <a:stretch/>
        </p:blipFill>
        <p:spPr>
          <a:xfrm>
            <a:off x="1258887" y="1484312"/>
            <a:ext cx="5432425" cy="781050"/>
          </a:xfrm>
          <a:prstGeom prst="rect">
            <a:avLst/>
          </a:prstGeom>
          <a:noFill/>
          <a:ln>
            <a:noFill/>
          </a:ln>
        </p:spPr>
      </p:pic>
      <p:pic>
        <p:nvPicPr>
          <p:cNvPr id="1072" name="Google Shape;1072;p115"/>
          <p:cNvPicPr preferRelativeResize="0"/>
          <p:nvPr/>
        </p:nvPicPr>
        <p:blipFill rotWithShape="1">
          <a:blip r:embed="rId5">
            <a:alphaModFix/>
          </a:blip>
          <a:srcRect b="0" l="0" r="0" t="0"/>
          <a:stretch/>
        </p:blipFill>
        <p:spPr>
          <a:xfrm>
            <a:off x="1908175" y="3213100"/>
            <a:ext cx="4186237" cy="798512"/>
          </a:xfrm>
          <a:prstGeom prst="rect">
            <a:avLst/>
          </a:prstGeom>
          <a:noFill/>
          <a:ln>
            <a:noFill/>
          </a:ln>
        </p:spPr>
      </p:pic>
      <p:sp>
        <p:nvSpPr>
          <p:cNvPr id="1073" name="Google Shape;1073;p115"/>
          <p:cNvSpPr txBox="1"/>
          <p:nvPr/>
        </p:nvSpPr>
        <p:spPr>
          <a:xfrm>
            <a:off x="827087" y="549275"/>
            <a:ext cx="6324600" cy="4603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FF"/>
              </a:buClr>
              <a:buSzPts val="2400"/>
              <a:buFont typeface="Times New Roman"/>
              <a:buNone/>
            </a:pPr>
            <a:r>
              <a:rPr b="1" i="0" lang="en-US" sz="2400" u="none">
                <a:solidFill>
                  <a:srgbClr val="0000FF"/>
                </a:solidFill>
                <a:latin typeface="Times New Roman"/>
                <a:ea typeface="Times New Roman"/>
                <a:cs typeface="Times New Roman"/>
                <a:sym typeface="Times New Roman"/>
              </a:rPr>
              <a:t>Generalized to linear time-invariant system</a:t>
            </a:r>
            <a:endParaRPr/>
          </a:p>
        </p:txBody>
      </p:sp>
      <p:sp>
        <p:nvSpPr>
          <p:cNvPr id="1074" name="Google Shape;1074;p115"/>
          <p:cNvSpPr txBox="1"/>
          <p:nvPr/>
        </p:nvSpPr>
        <p:spPr>
          <a:xfrm>
            <a:off x="827087" y="1052512"/>
            <a:ext cx="6121400" cy="46196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Times New Roman"/>
              <a:buNone/>
            </a:pPr>
            <a:r>
              <a:rPr b="0" i="0" lang="en-US" sz="2400" u="none">
                <a:solidFill>
                  <a:schemeClr val="dk1"/>
                </a:solidFill>
                <a:latin typeface="Times New Roman"/>
                <a:ea typeface="Times New Roman"/>
                <a:cs typeface="Times New Roman"/>
                <a:sym typeface="Times New Roman"/>
              </a:rPr>
              <a:t>Transfer function of closed-loop system</a:t>
            </a:r>
            <a:endParaRPr/>
          </a:p>
        </p:txBody>
      </p:sp>
      <p:sp>
        <p:nvSpPr>
          <p:cNvPr id="1075" name="Google Shape;1075;p115"/>
          <p:cNvSpPr txBox="1"/>
          <p:nvPr/>
        </p:nvSpPr>
        <p:spPr>
          <a:xfrm>
            <a:off x="755650" y="2276475"/>
            <a:ext cx="7561262" cy="46196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Times New Roman"/>
              <a:buNone/>
            </a:pPr>
            <a:r>
              <a:rPr b="0" i="0" lang="en-US" sz="2400" u="none">
                <a:solidFill>
                  <a:schemeClr val="dk1"/>
                </a:solidFill>
                <a:latin typeface="Times New Roman"/>
                <a:ea typeface="Times New Roman"/>
                <a:cs typeface="Times New Roman"/>
                <a:sym typeface="Times New Roman"/>
              </a:rPr>
              <a:t>where                   are different closed-loop poles. </a:t>
            </a:r>
            <a:endParaRPr/>
          </a:p>
        </p:txBody>
      </p:sp>
      <p:sp>
        <p:nvSpPr>
          <p:cNvPr id="1076" name="Google Shape;1076;p115"/>
          <p:cNvSpPr txBox="1"/>
          <p:nvPr/>
        </p:nvSpPr>
        <p:spPr>
          <a:xfrm>
            <a:off x="755650" y="2781300"/>
            <a:ext cx="3887787" cy="46196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Times New Roman"/>
              <a:buNone/>
            </a:pPr>
            <a:r>
              <a:rPr b="0" i="0" lang="en-US" sz="2400" u="none">
                <a:solidFill>
                  <a:schemeClr val="dk1"/>
                </a:solidFill>
                <a:latin typeface="Times New Roman"/>
                <a:ea typeface="Times New Roman"/>
                <a:cs typeface="Times New Roman"/>
                <a:sym typeface="Times New Roman"/>
              </a:rPr>
              <a:t>Given the sinusoidal input</a:t>
            </a:r>
            <a:endParaRPr/>
          </a:p>
        </p:txBody>
      </p:sp>
      <p:pic>
        <p:nvPicPr>
          <p:cNvPr id="1077" name="Google Shape;1077;p115"/>
          <p:cNvPicPr preferRelativeResize="0"/>
          <p:nvPr/>
        </p:nvPicPr>
        <p:blipFill rotWithShape="1">
          <a:blip r:embed="rId6">
            <a:alphaModFix/>
          </a:blip>
          <a:srcRect b="0" l="0" r="0" t="0"/>
          <a:stretch/>
        </p:blipFill>
        <p:spPr>
          <a:xfrm>
            <a:off x="1042987" y="4149725"/>
            <a:ext cx="6486525" cy="1524000"/>
          </a:xfrm>
          <a:prstGeom prst="rect">
            <a:avLst/>
          </a:prstGeom>
          <a:noFill/>
          <a:ln>
            <a:noFill/>
          </a:ln>
        </p:spPr>
      </p:pic>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081" name="Shape 1081"/>
        <p:cNvGrpSpPr/>
        <p:nvPr/>
      </p:nvGrpSpPr>
      <p:grpSpPr>
        <a:xfrm>
          <a:off x="0" y="0"/>
          <a:ext cx="0" cy="0"/>
          <a:chOff x="0" y="0"/>
          <a:chExt cx="0" cy="0"/>
        </a:xfrm>
      </p:grpSpPr>
      <p:pic>
        <p:nvPicPr>
          <p:cNvPr id="1082" name="Google Shape;1082;p116"/>
          <p:cNvPicPr preferRelativeResize="0"/>
          <p:nvPr/>
        </p:nvPicPr>
        <p:blipFill rotWithShape="1">
          <a:blip r:embed="rId3">
            <a:alphaModFix/>
          </a:blip>
          <a:srcRect b="0" l="0" r="0" t="0"/>
          <a:stretch/>
        </p:blipFill>
        <p:spPr>
          <a:xfrm>
            <a:off x="1116012" y="620712"/>
            <a:ext cx="6727825" cy="2020887"/>
          </a:xfrm>
          <a:prstGeom prst="rect">
            <a:avLst/>
          </a:prstGeom>
          <a:noFill/>
          <a:ln>
            <a:noFill/>
          </a:ln>
        </p:spPr>
      </p:pic>
      <p:pic>
        <p:nvPicPr>
          <p:cNvPr id="1083" name="Google Shape;1083;p116"/>
          <p:cNvPicPr preferRelativeResize="0"/>
          <p:nvPr/>
        </p:nvPicPr>
        <p:blipFill rotWithShape="1">
          <a:blip r:embed="rId4">
            <a:alphaModFix/>
          </a:blip>
          <a:srcRect b="0" l="0" r="0" t="0"/>
          <a:stretch/>
        </p:blipFill>
        <p:spPr>
          <a:xfrm>
            <a:off x="6588125" y="2133600"/>
            <a:ext cx="838200" cy="404812"/>
          </a:xfrm>
          <a:prstGeom prst="rect">
            <a:avLst/>
          </a:prstGeom>
          <a:noFill/>
          <a:ln>
            <a:noFill/>
          </a:ln>
        </p:spPr>
      </p:pic>
      <p:sp>
        <p:nvSpPr>
          <p:cNvPr id="1084" name="Google Shape;1084;p116"/>
          <p:cNvSpPr txBox="1"/>
          <p:nvPr/>
        </p:nvSpPr>
        <p:spPr>
          <a:xfrm>
            <a:off x="755650" y="2781300"/>
            <a:ext cx="2041525" cy="369887"/>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Times New Roman"/>
              <a:buNone/>
            </a:pPr>
            <a:r>
              <a:rPr b="1" i="0" lang="en-US" sz="1800" u="none">
                <a:solidFill>
                  <a:schemeClr val="dk1"/>
                </a:solidFill>
                <a:latin typeface="Times New Roman"/>
                <a:ea typeface="Times New Roman"/>
                <a:cs typeface="Times New Roman"/>
                <a:sym typeface="Times New Roman"/>
              </a:rPr>
              <a:t>Transient response</a:t>
            </a:r>
            <a:endParaRPr/>
          </a:p>
        </p:txBody>
      </p:sp>
      <p:sp>
        <p:nvSpPr>
          <p:cNvPr id="1085" name="Google Shape;1085;p116"/>
          <p:cNvSpPr txBox="1"/>
          <p:nvPr/>
        </p:nvSpPr>
        <p:spPr>
          <a:xfrm>
            <a:off x="2843212" y="2781300"/>
            <a:ext cx="2514600" cy="4000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000"/>
              <a:buFont typeface="Times New Roman"/>
              <a:buNone/>
            </a:pPr>
            <a:r>
              <a:rPr b="1" i="0" lang="en-US" sz="2000" u="none">
                <a:solidFill>
                  <a:schemeClr val="dk1"/>
                </a:solidFill>
                <a:latin typeface="Times New Roman"/>
                <a:ea typeface="Times New Roman"/>
                <a:cs typeface="Times New Roman"/>
                <a:sym typeface="Times New Roman"/>
              </a:rPr>
              <a:t>Steady state response</a:t>
            </a:r>
            <a:endParaRPr/>
          </a:p>
        </p:txBody>
      </p:sp>
      <p:sp>
        <p:nvSpPr>
          <p:cNvPr id="1086" name="Google Shape;1086;p116"/>
          <p:cNvSpPr txBox="1"/>
          <p:nvPr/>
        </p:nvSpPr>
        <p:spPr>
          <a:xfrm>
            <a:off x="2916237" y="1341437"/>
            <a:ext cx="2160587" cy="647700"/>
          </a:xfrm>
          <a:prstGeom prst="rect">
            <a:avLst/>
          </a:prstGeom>
          <a:noFill/>
          <a:ln cap="flat" cmpd="sng" w="25400">
            <a:solidFill>
              <a:srgbClr val="FF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087" name="Google Shape;1087;p116"/>
          <p:cNvSpPr txBox="1"/>
          <p:nvPr/>
        </p:nvSpPr>
        <p:spPr>
          <a:xfrm>
            <a:off x="1331912" y="1268412"/>
            <a:ext cx="1295400" cy="865187"/>
          </a:xfrm>
          <a:prstGeom prst="rect">
            <a:avLst/>
          </a:prstGeom>
          <a:noFill/>
          <a:ln cap="flat" cmpd="sng" w="25400">
            <a:solidFill>
              <a:srgbClr val="FF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cxnSp>
        <p:nvCxnSpPr>
          <p:cNvPr id="1088" name="Google Shape;1088;p116"/>
          <p:cNvCxnSpPr/>
          <p:nvPr/>
        </p:nvCxnSpPr>
        <p:spPr>
          <a:xfrm>
            <a:off x="3995737" y="1989137"/>
            <a:ext cx="0" cy="935037"/>
          </a:xfrm>
          <a:prstGeom prst="straightConnector1">
            <a:avLst/>
          </a:prstGeom>
          <a:noFill/>
          <a:ln cap="flat" cmpd="sng" w="25400">
            <a:solidFill>
              <a:srgbClr val="FF0000"/>
            </a:solidFill>
            <a:prstDash val="solid"/>
            <a:miter lim="800000"/>
            <a:headEnd len="med" w="med" type="none"/>
            <a:tailEnd len="med" w="med" type="none"/>
          </a:ln>
        </p:spPr>
      </p:cxnSp>
      <p:cxnSp>
        <p:nvCxnSpPr>
          <p:cNvPr id="1089" name="Google Shape;1089;p116"/>
          <p:cNvCxnSpPr/>
          <p:nvPr/>
        </p:nvCxnSpPr>
        <p:spPr>
          <a:xfrm>
            <a:off x="900112" y="1916112"/>
            <a:ext cx="0" cy="936625"/>
          </a:xfrm>
          <a:prstGeom prst="straightConnector1">
            <a:avLst/>
          </a:prstGeom>
          <a:noFill/>
          <a:ln cap="flat" cmpd="sng" w="25400">
            <a:solidFill>
              <a:srgbClr val="FF0000"/>
            </a:solidFill>
            <a:prstDash val="solid"/>
            <a:miter lim="800000"/>
            <a:headEnd len="med" w="med" type="none"/>
            <a:tailEnd len="med" w="med" type="none"/>
          </a:ln>
        </p:spPr>
      </p:cxnSp>
      <p:cxnSp>
        <p:nvCxnSpPr>
          <p:cNvPr id="1090" name="Google Shape;1090;p116"/>
          <p:cNvCxnSpPr/>
          <p:nvPr/>
        </p:nvCxnSpPr>
        <p:spPr>
          <a:xfrm rot="10800000">
            <a:off x="900112" y="1916112"/>
            <a:ext cx="431800" cy="0"/>
          </a:xfrm>
          <a:prstGeom prst="straightConnector1">
            <a:avLst/>
          </a:prstGeom>
          <a:noFill/>
          <a:ln cap="flat" cmpd="sng" w="25400">
            <a:solidFill>
              <a:srgbClr val="FF0000"/>
            </a:solidFill>
            <a:prstDash val="solid"/>
            <a:miter lim="800000"/>
            <a:headEnd len="med" w="med" type="none"/>
            <a:tailEnd len="med" w="med" type="none"/>
          </a:ln>
        </p:spPr>
      </p:cxnSp>
      <p:pic>
        <p:nvPicPr>
          <p:cNvPr id="1091" name="Google Shape;1091;p116"/>
          <p:cNvPicPr preferRelativeResize="0"/>
          <p:nvPr/>
        </p:nvPicPr>
        <p:blipFill rotWithShape="1">
          <a:blip r:embed="rId5">
            <a:alphaModFix/>
          </a:blip>
          <a:srcRect b="0" l="0" r="0" t="0"/>
          <a:stretch/>
        </p:blipFill>
        <p:spPr>
          <a:xfrm>
            <a:off x="971550" y="3789362"/>
            <a:ext cx="5184775" cy="758825"/>
          </a:xfrm>
          <a:prstGeom prst="rect">
            <a:avLst/>
          </a:prstGeom>
          <a:noFill/>
          <a:ln>
            <a:noFill/>
          </a:ln>
        </p:spPr>
      </p:pic>
      <p:pic>
        <p:nvPicPr>
          <p:cNvPr id="1092" name="Google Shape;1092;p116"/>
          <p:cNvPicPr preferRelativeResize="0"/>
          <p:nvPr/>
        </p:nvPicPr>
        <p:blipFill rotWithShape="1">
          <a:blip r:embed="rId6">
            <a:alphaModFix/>
          </a:blip>
          <a:srcRect b="0" l="0" r="0" t="0"/>
          <a:stretch/>
        </p:blipFill>
        <p:spPr>
          <a:xfrm>
            <a:off x="971550" y="4581525"/>
            <a:ext cx="4824412" cy="803275"/>
          </a:xfrm>
          <a:prstGeom prst="rect">
            <a:avLst/>
          </a:prstGeom>
          <a:noFill/>
          <a:ln>
            <a:noFill/>
          </a:ln>
        </p:spPr>
      </p:pic>
      <p:sp>
        <p:nvSpPr>
          <p:cNvPr id="1093" name="Google Shape;1093;p116"/>
          <p:cNvSpPr txBox="1"/>
          <p:nvPr/>
        </p:nvSpPr>
        <p:spPr>
          <a:xfrm>
            <a:off x="827087" y="3284537"/>
            <a:ext cx="5976937" cy="4000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000"/>
              <a:buFont typeface="Times New Roman"/>
              <a:buNone/>
            </a:pPr>
            <a:r>
              <a:rPr b="1" i="0" lang="en-US" sz="2000" u="none">
                <a:solidFill>
                  <a:schemeClr val="dk1"/>
                </a:solidFill>
                <a:latin typeface="Times New Roman"/>
                <a:ea typeface="Times New Roman"/>
                <a:cs typeface="Times New Roman"/>
                <a:sym typeface="Times New Roman"/>
              </a:rPr>
              <a:t>For a stable closed-loop system, we have </a:t>
            </a:r>
            <a:endParaRPr/>
          </a:p>
        </p:txBody>
      </p:sp>
      <p:pic>
        <p:nvPicPr>
          <p:cNvPr id="1094" name="Google Shape;1094;p116"/>
          <p:cNvPicPr preferRelativeResize="0"/>
          <p:nvPr/>
        </p:nvPicPr>
        <p:blipFill rotWithShape="1">
          <a:blip r:embed="rId7">
            <a:alphaModFix/>
          </a:blip>
          <a:srcRect b="0" l="0" r="0" t="0"/>
          <a:stretch/>
        </p:blipFill>
        <p:spPr>
          <a:xfrm>
            <a:off x="5364162" y="3213100"/>
            <a:ext cx="812800" cy="455612"/>
          </a:xfrm>
          <a:prstGeom prst="rect">
            <a:avLst/>
          </a:prstGeom>
          <a:noFill/>
          <a:ln>
            <a:noFill/>
          </a:ln>
        </p:spPr>
      </p:pic>
      <p:pic>
        <p:nvPicPr>
          <p:cNvPr id="1095" name="Google Shape;1095;p116"/>
          <p:cNvPicPr preferRelativeResize="0"/>
          <p:nvPr/>
        </p:nvPicPr>
        <p:blipFill rotWithShape="1">
          <a:blip r:embed="rId8">
            <a:alphaModFix/>
          </a:blip>
          <a:srcRect b="0" l="0" r="0" t="0"/>
          <a:stretch/>
        </p:blipFill>
        <p:spPr>
          <a:xfrm>
            <a:off x="3635375" y="5516562"/>
            <a:ext cx="5113337" cy="444500"/>
          </a:xfrm>
          <a:prstGeom prst="rect">
            <a:avLst/>
          </a:prstGeom>
          <a:noFill/>
          <a:ln>
            <a:noFill/>
          </a:ln>
        </p:spPr>
      </p:pic>
      <p:pic>
        <p:nvPicPr>
          <p:cNvPr id="1096" name="Google Shape;1096;p116"/>
          <p:cNvPicPr preferRelativeResize="0"/>
          <p:nvPr/>
        </p:nvPicPr>
        <p:blipFill rotWithShape="1">
          <a:blip r:embed="rId9">
            <a:alphaModFix/>
          </a:blip>
          <a:srcRect b="0" l="0" r="0" t="0"/>
          <a:stretch/>
        </p:blipFill>
        <p:spPr>
          <a:xfrm>
            <a:off x="539750" y="5516562"/>
            <a:ext cx="2808287" cy="488950"/>
          </a:xfrm>
          <a:prstGeom prst="rect">
            <a:avLst/>
          </a:prstGeom>
          <a:noFill/>
          <a:ln>
            <a:noFill/>
          </a:ln>
        </p:spPr>
      </p:pic>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100" name="Shape 1100"/>
        <p:cNvGrpSpPr/>
        <p:nvPr/>
      </p:nvGrpSpPr>
      <p:grpSpPr>
        <a:xfrm>
          <a:off x="0" y="0"/>
          <a:ext cx="0" cy="0"/>
          <a:chOff x="0" y="0"/>
          <a:chExt cx="0" cy="0"/>
        </a:xfrm>
      </p:grpSpPr>
      <p:pic>
        <p:nvPicPr>
          <p:cNvPr id="1101" name="Google Shape;1101;p117"/>
          <p:cNvPicPr preferRelativeResize="0"/>
          <p:nvPr>
            <p:ph idx="1" type="body"/>
          </p:nvPr>
        </p:nvPicPr>
        <p:blipFill rotWithShape="1">
          <a:blip r:embed="rId3">
            <a:alphaModFix/>
          </a:blip>
          <a:srcRect b="0" l="0" r="0" t="0"/>
          <a:stretch/>
        </p:blipFill>
        <p:spPr>
          <a:xfrm>
            <a:off x="2195512" y="3573462"/>
            <a:ext cx="4603750" cy="508000"/>
          </a:xfrm>
          <a:prstGeom prst="rect">
            <a:avLst/>
          </a:prstGeom>
          <a:noFill/>
          <a:ln>
            <a:noFill/>
          </a:ln>
        </p:spPr>
      </p:pic>
      <p:sp>
        <p:nvSpPr>
          <p:cNvPr id="1102" name="Google Shape;1102;p117"/>
          <p:cNvSpPr txBox="1"/>
          <p:nvPr/>
        </p:nvSpPr>
        <p:spPr>
          <a:xfrm>
            <a:off x="827087" y="333375"/>
            <a:ext cx="5334000" cy="4603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Times New Roman"/>
              <a:buNone/>
            </a:pPr>
            <a:r>
              <a:rPr b="0" i="0" lang="en-US" sz="2400" u="none">
                <a:solidFill>
                  <a:schemeClr val="dk1"/>
                </a:solidFill>
                <a:latin typeface="Times New Roman"/>
                <a:ea typeface="Times New Roman"/>
                <a:cs typeface="Times New Roman"/>
                <a:sym typeface="Times New Roman"/>
              </a:rPr>
              <a:t>Furthermore, we have</a:t>
            </a:r>
            <a:endParaRPr/>
          </a:p>
        </p:txBody>
      </p:sp>
      <p:sp>
        <p:nvSpPr>
          <p:cNvPr id="1103" name="Google Shape;1103;p117"/>
          <p:cNvSpPr txBox="1"/>
          <p:nvPr/>
        </p:nvSpPr>
        <p:spPr>
          <a:xfrm>
            <a:off x="609600" y="3048000"/>
            <a:ext cx="7994650" cy="46196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pPr>
            <a:r>
              <a:rPr b="0" i="0" lang="en-US" sz="2400" u="none">
                <a:solidFill>
                  <a:schemeClr val="dk1"/>
                </a:solidFill>
                <a:latin typeface="Arial"/>
                <a:ea typeface="Arial"/>
                <a:cs typeface="Arial"/>
                <a:sym typeface="Arial"/>
              </a:rPr>
              <a:t>The magnitude and phase of steady state are as follows</a:t>
            </a:r>
            <a:endParaRPr/>
          </a:p>
        </p:txBody>
      </p:sp>
      <p:pic>
        <p:nvPicPr>
          <p:cNvPr id="1104" name="Google Shape;1104;p117"/>
          <p:cNvPicPr preferRelativeResize="0"/>
          <p:nvPr/>
        </p:nvPicPr>
        <p:blipFill rotWithShape="1">
          <a:blip r:embed="rId4">
            <a:alphaModFix/>
          </a:blip>
          <a:srcRect b="0" l="0" r="0" t="0"/>
          <a:stretch/>
        </p:blipFill>
        <p:spPr>
          <a:xfrm>
            <a:off x="2133600" y="838200"/>
            <a:ext cx="4413250" cy="2125662"/>
          </a:xfrm>
          <a:prstGeom prst="rect">
            <a:avLst/>
          </a:prstGeom>
          <a:noFill/>
          <a:ln>
            <a:noFill/>
          </a:ln>
        </p:spPr>
      </p:pic>
      <p:sp>
        <p:nvSpPr>
          <p:cNvPr id="1105" name="Google Shape;1105;p117"/>
          <p:cNvSpPr/>
          <p:nvPr/>
        </p:nvSpPr>
        <p:spPr>
          <a:xfrm>
            <a:off x="539750" y="4221162"/>
            <a:ext cx="7912100" cy="1123950"/>
          </a:xfrm>
          <a:prstGeom prst="flowChartAlternateProcess">
            <a:avLst/>
          </a:prstGeom>
          <a:gradFill>
            <a:gsLst>
              <a:gs pos="0">
                <a:srgbClr val="CCFFFF"/>
              </a:gs>
              <a:gs pos="50000">
                <a:srgbClr val="FFFFFF"/>
              </a:gs>
              <a:gs pos="100000">
                <a:srgbClr val="CCFFFF"/>
              </a:gs>
            </a:gsLst>
            <a:lin ang="5400000" scaled="0"/>
          </a:gradFill>
          <a:ln cap="flat" cmpd="sng" w="57150">
            <a:solidFill>
              <a:schemeClr val="hlink"/>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FF0000"/>
              </a:buClr>
              <a:buSzPts val="2000"/>
              <a:buFont typeface="Times New Roman"/>
              <a:buNone/>
            </a:pPr>
            <a:r>
              <a:rPr b="1" i="0" lang="en-US" sz="2000" u="none">
                <a:solidFill>
                  <a:srgbClr val="FF0000"/>
                </a:solidFill>
                <a:latin typeface="Times New Roman"/>
                <a:ea typeface="Times New Roman"/>
                <a:cs typeface="Times New Roman"/>
                <a:sym typeface="Times New Roman"/>
              </a:rPr>
              <a:t>By knowing the transfer function G(s) of a linear system, the magnitude and phase characteristic completely describe the steady-state performance when the input is sinusoid.</a:t>
            </a:r>
            <a:endParaRPr/>
          </a:p>
        </p:txBody>
      </p:sp>
      <p:sp>
        <p:nvSpPr>
          <p:cNvPr id="1106" name="Google Shape;1106;p117"/>
          <p:cNvSpPr txBox="1"/>
          <p:nvPr/>
        </p:nvSpPr>
        <p:spPr>
          <a:xfrm>
            <a:off x="684212" y="5445125"/>
            <a:ext cx="7056437" cy="70802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FF"/>
              </a:buClr>
              <a:buSzPts val="2000"/>
              <a:buFont typeface="Times New Roman"/>
              <a:buNone/>
            </a:pPr>
            <a:r>
              <a:rPr b="1" i="0" lang="en-US" sz="2000" u="none">
                <a:solidFill>
                  <a:srgbClr val="0000FF"/>
                </a:solidFill>
                <a:latin typeface="Times New Roman"/>
                <a:ea typeface="Times New Roman"/>
                <a:cs typeface="Times New Roman"/>
                <a:sym typeface="Times New Roman"/>
              </a:rPr>
              <a:t>Frequency-domain analysis can be used to predict both time-domain transient and steady-state system performance.</a:t>
            </a:r>
            <a:endParaRPr/>
          </a:p>
        </p:txBody>
      </p:sp>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110" name="Shape 1110"/>
        <p:cNvGrpSpPr/>
        <p:nvPr/>
      </p:nvGrpSpPr>
      <p:grpSpPr>
        <a:xfrm>
          <a:off x="0" y="0"/>
          <a:ext cx="0" cy="0"/>
          <a:chOff x="0" y="0"/>
          <a:chExt cx="0" cy="0"/>
        </a:xfrm>
      </p:grpSpPr>
      <p:pic>
        <p:nvPicPr>
          <p:cNvPr id="1111" name="Google Shape;1111;p118"/>
          <p:cNvPicPr preferRelativeResize="0"/>
          <p:nvPr/>
        </p:nvPicPr>
        <p:blipFill rotWithShape="1">
          <a:blip r:embed="rId3">
            <a:alphaModFix/>
          </a:blip>
          <a:srcRect b="0" l="0" r="0" t="0"/>
          <a:stretch/>
        </p:blipFill>
        <p:spPr>
          <a:xfrm>
            <a:off x="2051050" y="1412875"/>
            <a:ext cx="5026025" cy="604837"/>
          </a:xfrm>
          <a:prstGeom prst="rect">
            <a:avLst/>
          </a:prstGeom>
          <a:noFill/>
          <a:ln cap="flat" cmpd="sng" w="57150">
            <a:solidFill>
              <a:srgbClr val="800080"/>
            </a:solidFill>
            <a:prstDash val="solid"/>
            <a:miter lim="800000"/>
            <a:headEnd len="sm" w="sm" type="none"/>
            <a:tailEnd len="sm" w="sm" type="none"/>
          </a:ln>
        </p:spPr>
      </p:pic>
      <p:sp>
        <p:nvSpPr>
          <p:cNvPr id="1112" name="Google Shape;1112;p118"/>
          <p:cNvSpPr txBox="1"/>
          <p:nvPr/>
        </p:nvSpPr>
        <p:spPr>
          <a:xfrm>
            <a:off x="468312" y="1989137"/>
            <a:ext cx="8534400" cy="400050"/>
          </a:xfrm>
          <a:prstGeom prst="rect">
            <a:avLst/>
          </a:prstGeom>
          <a:noFill/>
          <a:ln>
            <a:noFill/>
          </a:ln>
        </p:spPr>
        <p:txBody>
          <a:bodyPr anchorCtr="0" anchor="t" bIns="45700" lIns="91425" spcFirstLastPara="1" rIns="91425" wrap="square" tIns="45700">
            <a:spAutoFit/>
          </a:bodyPr>
          <a:lstStyle/>
          <a:p>
            <a:pPr indent="-127000" lvl="0" marL="0" marR="0" rtl="0" algn="just">
              <a:lnSpc>
                <a:spcPct val="100000"/>
              </a:lnSpc>
              <a:spcBef>
                <a:spcPts val="0"/>
              </a:spcBef>
              <a:spcAft>
                <a:spcPts val="0"/>
              </a:spcAft>
              <a:buClr>
                <a:schemeClr val="hlink"/>
              </a:buClr>
              <a:buSzPts val="2000"/>
              <a:buFont typeface="Noto Sans Symbols"/>
              <a:buChar char="⮚"/>
            </a:pPr>
            <a:r>
              <a:rPr b="1" i="0" lang="en-US" sz="2000" u="none">
                <a:solidFill>
                  <a:schemeClr val="dk2"/>
                </a:solidFill>
                <a:latin typeface="Times New Roman"/>
                <a:ea typeface="Times New Roman"/>
                <a:cs typeface="Times New Roman"/>
                <a:sym typeface="Times New Roman"/>
              </a:rPr>
              <a:t> Substitute </a:t>
            </a:r>
            <a:r>
              <a:rPr b="1" i="1" lang="en-US" sz="2000" u="none">
                <a:solidFill>
                  <a:schemeClr val="dk2"/>
                </a:solidFill>
                <a:latin typeface="Times New Roman"/>
                <a:ea typeface="Times New Roman"/>
                <a:cs typeface="Times New Roman"/>
                <a:sym typeface="Times New Roman"/>
              </a:rPr>
              <a:t>s=jω</a:t>
            </a:r>
            <a:r>
              <a:rPr b="1" i="0" lang="en-US" sz="2000" u="none">
                <a:solidFill>
                  <a:schemeClr val="dk2"/>
                </a:solidFill>
                <a:latin typeface="Times New Roman"/>
                <a:ea typeface="Times New Roman"/>
                <a:cs typeface="Times New Roman"/>
                <a:sym typeface="Times New Roman"/>
              </a:rPr>
              <a:t> into the transfer function </a:t>
            </a:r>
            <a:endParaRPr/>
          </a:p>
        </p:txBody>
      </p:sp>
      <p:sp>
        <p:nvSpPr>
          <p:cNvPr id="1113" name="Google Shape;1113;p118"/>
          <p:cNvSpPr txBox="1"/>
          <p:nvPr/>
        </p:nvSpPr>
        <p:spPr>
          <a:xfrm>
            <a:off x="755650" y="404812"/>
            <a:ext cx="8137525" cy="83026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2"/>
              </a:buClr>
              <a:buSzPts val="2400"/>
              <a:buFont typeface="Times New Roman"/>
              <a:buNone/>
            </a:pPr>
            <a:r>
              <a:rPr b="1" i="0" lang="en-US" sz="2400" u="none">
                <a:solidFill>
                  <a:schemeClr val="dk2"/>
                </a:solidFill>
                <a:latin typeface="Times New Roman"/>
                <a:ea typeface="Times New Roman"/>
                <a:cs typeface="Times New Roman"/>
                <a:sym typeface="Times New Roman"/>
              </a:rPr>
              <a:t>Relation of transfer function and frequency characteristic of </a:t>
            </a:r>
            <a:r>
              <a:rPr b="1" i="0" lang="en-US" sz="2400" u="none">
                <a:solidFill>
                  <a:srgbClr val="FF0000"/>
                </a:solidFill>
                <a:latin typeface="Times New Roman"/>
                <a:ea typeface="Times New Roman"/>
                <a:cs typeface="Times New Roman"/>
                <a:sym typeface="Times New Roman"/>
              </a:rPr>
              <a:t>LTI</a:t>
            </a:r>
            <a:r>
              <a:rPr b="1" i="0" lang="en-US" sz="2400" u="none">
                <a:solidFill>
                  <a:schemeClr val="dk2"/>
                </a:solidFill>
                <a:latin typeface="Times New Roman"/>
                <a:ea typeface="Times New Roman"/>
                <a:cs typeface="Times New Roman"/>
                <a:sym typeface="Times New Roman"/>
              </a:rPr>
              <a:t> system </a:t>
            </a:r>
            <a:r>
              <a:rPr b="1" i="0" lang="en-US" sz="2400" u="none">
                <a:solidFill>
                  <a:srgbClr val="FF0000"/>
                </a:solidFill>
                <a:latin typeface="Times New Roman"/>
                <a:ea typeface="Times New Roman"/>
                <a:cs typeface="Times New Roman"/>
                <a:sym typeface="Times New Roman"/>
              </a:rPr>
              <a:t>(only for LTI system)</a:t>
            </a:r>
            <a:endParaRPr/>
          </a:p>
        </p:txBody>
      </p:sp>
      <p:pic>
        <p:nvPicPr>
          <p:cNvPr id="1114" name="Google Shape;1114;p118"/>
          <p:cNvPicPr preferRelativeResize="0"/>
          <p:nvPr/>
        </p:nvPicPr>
        <p:blipFill rotWithShape="1">
          <a:blip r:embed="rId4">
            <a:alphaModFix/>
          </a:blip>
          <a:srcRect b="0" l="0" r="0" t="0"/>
          <a:stretch/>
        </p:blipFill>
        <p:spPr>
          <a:xfrm>
            <a:off x="971550" y="2781300"/>
            <a:ext cx="3505200" cy="1230312"/>
          </a:xfrm>
          <a:prstGeom prst="rect">
            <a:avLst/>
          </a:prstGeom>
          <a:noFill/>
          <a:ln cap="flat" cmpd="sng" w="28575">
            <a:solidFill>
              <a:srgbClr val="FF0000"/>
            </a:solidFill>
            <a:prstDash val="solid"/>
            <a:miter lim="800000"/>
            <a:headEnd len="sm" w="sm" type="none"/>
            <a:tailEnd len="sm" w="sm" type="none"/>
          </a:ln>
        </p:spPr>
      </p:pic>
      <p:pic>
        <p:nvPicPr>
          <p:cNvPr id="1115" name="Google Shape;1115;p118"/>
          <p:cNvPicPr preferRelativeResize="0"/>
          <p:nvPr/>
        </p:nvPicPr>
        <p:blipFill rotWithShape="1">
          <a:blip r:embed="rId5">
            <a:alphaModFix/>
          </a:blip>
          <a:srcRect b="0" l="0" r="0" t="0"/>
          <a:stretch/>
        </p:blipFill>
        <p:spPr>
          <a:xfrm>
            <a:off x="755650" y="4365625"/>
            <a:ext cx="4945062" cy="1392237"/>
          </a:xfrm>
          <a:prstGeom prst="rect">
            <a:avLst/>
          </a:prstGeom>
          <a:noFill/>
          <a:ln cap="flat" cmpd="sng" w="28575">
            <a:solidFill>
              <a:srgbClr val="FF0000"/>
            </a:solidFill>
            <a:prstDash val="solid"/>
            <a:miter lim="800000"/>
            <a:headEnd len="sm" w="sm" type="none"/>
            <a:tailEnd len="sm" w="sm" type="none"/>
          </a:ln>
        </p:spPr>
      </p:pic>
      <p:sp>
        <p:nvSpPr>
          <p:cNvPr id="1116" name="Google Shape;1116;p118"/>
          <p:cNvSpPr txBox="1"/>
          <p:nvPr/>
        </p:nvSpPr>
        <p:spPr>
          <a:xfrm>
            <a:off x="4932362" y="2781300"/>
            <a:ext cx="3816350" cy="12001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Times New Roman"/>
              <a:buNone/>
            </a:pPr>
            <a:r>
              <a:rPr b="0" i="0" lang="en-US" sz="2400" u="none">
                <a:solidFill>
                  <a:schemeClr val="dk1"/>
                </a:solidFill>
                <a:latin typeface="Times New Roman"/>
                <a:ea typeface="Times New Roman"/>
                <a:cs typeface="Times New Roman"/>
                <a:sym typeface="Times New Roman"/>
              </a:rPr>
              <a:t>Laplace transform</a:t>
            </a:r>
            <a:endParaRPr/>
          </a:p>
          <a:p>
            <a:pPr indent="0" lvl="0" marL="0" marR="0" rtl="0" algn="l">
              <a:lnSpc>
                <a:spcPct val="100000"/>
              </a:lnSpc>
              <a:spcBef>
                <a:spcPts val="0"/>
              </a:spcBef>
              <a:spcAft>
                <a:spcPts val="0"/>
              </a:spcAft>
              <a:buClr>
                <a:schemeClr val="dk1"/>
              </a:buClr>
              <a:buSzPts val="2400"/>
              <a:buFont typeface="Times New Roman"/>
              <a:buNone/>
            </a:pPr>
            <a:r>
              <a:t/>
            </a:r>
            <a:endParaRPr b="0" i="0" sz="2400" u="non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2400"/>
              <a:buFont typeface="Times New Roman"/>
              <a:buNone/>
            </a:pPr>
            <a:r>
              <a:rPr b="0" i="0" lang="en-US" sz="2400" u="none">
                <a:solidFill>
                  <a:schemeClr val="dk1"/>
                </a:solidFill>
                <a:latin typeface="Times New Roman"/>
                <a:ea typeface="Times New Roman"/>
                <a:cs typeface="Times New Roman"/>
                <a:sym typeface="Times New Roman"/>
              </a:rPr>
              <a:t>Inverse Laplace transform</a:t>
            </a:r>
            <a:endParaRPr/>
          </a:p>
        </p:txBody>
      </p:sp>
      <p:sp>
        <p:nvSpPr>
          <p:cNvPr id="1117" name="Google Shape;1117;p118"/>
          <p:cNvSpPr txBox="1"/>
          <p:nvPr/>
        </p:nvSpPr>
        <p:spPr>
          <a:xfrm>
            <a:off x="5795962" y="4365625"/>
            <a:ext cx="3348037" cy="12001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Times New Roman"/>
              <a:buNone/>
            </a:pPr>
            <a:r>
              <a:rPr b="0" i="0" lang="en-US" sz="2400" u="none">
                <a:solidFill>
                  <a:schemeClr val="dk1"/>
                </a:solidFill>
                <a:latin typeface="Times New Roman"/>
                <a:ea typeface="Times New Roman"/>
                <a:cs typeface="Times New Roman"/>
                <a:sym typeface="Times New Roman"/>
              </a:rPr>
              <a:t>Fourier transform</a:t>
            </a:r>
            <a:endParaRPr/>
          </a:p>
          <a:p>
            <a:pPr indent="0" lvl="0" marL="0" marR="0" rtl="0" algn="l">
              <a:lnSpc>
                <a:spcPct val="100000"/>
              </a:lnSpc>
              <a:spcBef>
                <a:spcPts val="0"/>
              </a:spcBef>
              <a:spcAft>
                <a:spcPts val="0"/>
              </a:spcAft>
              <a:buClr>
                <a:schemeClr val="dk1"/>
              </a:buClr>
              <a:buSzPts val="2400"/>
              <a:buFont typeface="Times New Roman"/>
              <a:buNone/>
            </a:pPr>
            <a:r>
              <a:t/>
            </a:r>
            <a:endParaRPr b="0" i="0" sz="2400" u="non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2400"/>
              <a:buFont typeface="Times New Roman"/>
              <a:buNone/>
            </a:pPr>
            <a:r>
              <a:rPr b="0" i="0" lang="en-US" sz="2400" u="none">
                <a:solidFill>
                  <a:schemeClr val="dk1"/>
                </a:solidFill>
                <a:latin typeface="Times New Roman"/>
                <a:ea typeface="Times New Roman"/>
                <a:cs typeface="Times New Roman"/>
                <a:sym typeface="Times New Roman"/>
              </a:rPr>
              <a:t>Inverse Fourier transform</a:t>
            </a:r>
            <a:endParaRPr/>
          </a:p>
        </p:txBody>
      </p:sp>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121" name="Shape 1121"/>
        <p:cNvGrpSpPr/>
        <p:nvPr/>
      </p:nvGrpSpPr>
      <p:grpSpPr>
        <a:xfrm>
          <a:off x="0" y="0"/>
          <a:ext cx="0" cy="0"/>
          <a:chOff x="0" y="0"/>
          <a:chExt cx="0" cy="0"/>
        </a:xfrm>
      </p:grpSpPr>
      <p:sp>
        <p:nvSpPr>
          <p:cNvPr id="1122" name="Google Shape;1122;p119"/>
          <p:cNvSpPr txBox="1"/>
          <p:nvPr/>
        </p:nvSpPr>
        <p:spPr>
          <a:xfrm>
            <a:off x="3492500" y="1052512"/>
            <a:ext cx="5651500" cy="4000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000"/>
              <a:buFont typeface="Times New Roman"/>
              <a:buNone/>
            </a:pPr>
            <a:r>
              <a:rPr b="1" i="0" lang="en-US" sz="2000" u="none">
                <a:solidFill>
                  <a:schemeClr val="dk1"/>
                </a:solidFill>
                <a:latin typeface="Times New Roman"/>
                <a:ea typeface="Times New Roman"/>
                <a:cs typeface="Times New Roman"/>
                <a:sym typeface="Times New Roman"/>
              </a:rPr>
              <a:t>It is a complex vector, and has three forms:</a:t>
            </a:r>
            <a:endParaRPr/>
          </a:p>
        </p:txBody>
      </p:sp>
      <p:sp>
        <p:nvSpPr>
          <p:cNvPr id="1123" name="Google Shape;1123;p119"/>
          <p:cNvSpPr txBox="1"/>
          <p:nvPr/>
        </p:nvSpPr>
        <p:spPr>
          <a:xfrm>
            <a:off x="3848100" y="3319462"/>
            <a:ext cx="9144000" cy="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124" name="Google Shape;1124;p119"/>
          <p:cNvSpPr txBox="1"/>
          <p:nvPr/>
        </p:nvSpPr>
        <p:spPr>
          <a:xfrm>
            <a:off x="3492500" y="1557337"/>
            <a:ext cx="1565275" cy="70802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2"/>
              </a:buClr>
              <a:buSzPts val="2000"/>
              <a:buFont typeface="Times New Roman"/>
              <a:buNone/>
            </a:pPr>
            <a:r>
              <a:rPr b="1" i="0" lang="en-US" sz="2000" u="none">
                <a:solidFill>
                  <a:schemeClr val="dk2"/>
                </a:solidFill>
                <a:latin typeface="Times New Roman"/>
                <a:ea typeface="Times New Roman"/>
                <a:cs typeface="Times New Roman"/>
                <a:sym typeface="Times New Roman"/>
              </a:rPr>
              <a:t>Algebraic form</a:t>
            </a:r>
            <a:endParaRPr/>
          </a:p>
        </p:txBody>
      </p:sp>
      <p:sp>
        <p:nvSpPr>
          <p:cNvPr id="1125" name="Google Shape;1125;p119"/>
          <p:cNvSpPr txBox="1"/>
          <p:nvPr/>
        </p:nvSpPr>
        <p:spPr>
          <a:xfrm>
            <a:off x="3581400" y="2590800"/>
            <a:ext cx="2070100" cy="4000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2"/>
              </a:buClr>
              <a:buSzPts val="2000"/>
              <a:buFont typeface="Times New Roman"/>
              <a:buNone/>
            </a:pPr>
            <a:r>
              <a:rPr b="1" i="0" lang="en-US" sz="2000" u="none">
                <a:solidFill>
                  <a:schemeClr val="dk2"/>
                </a:solidFill>
                <a:latin typeface="Times New Roman"/>
                <a:ea typeface="Times New Roman"/>
                <a:cs typeface="Times New Roman"/>
                <a:sym typeface="Times New Roman"/>
              </a:rPr>
              <a:t>Polar form</a:t>
            </a:r>
            <a:endParaRPr/>
          </a:p>
        </p:txBody>
      </p:sp>
      <p:sp>
        <p:nvSpPr>
          <p:cNvPr id="1126" name="Google Shape;1126;p119"/>
          <p:cNvSpPr txBox="1"/>
          <p:nvPr/>
        </p:nvSpPr>
        <p:spPr>
          <a:xfrm>
            <a:off x="539750" y="3789362"/>
            <a:ext cx="2482850" cy="4000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2"/>
              </a:buClr>
              <a:buSzPts val="2000"/>
              <a:buFont typeface="Times New Roman"/>
              <a:buNone/>
            </a:pPr>
            <a:r>
              <a:rPr b="1" i="0" lang="en-US" sz="2000" u="none">
                <a:solidFill>
                  <a:schemeClr val="dk2"/>
                </a:solidFill>
                <a:latin typeface="Times New Roman"/>
                <a:ea typeface="Times New Roman"/>
                <a:cs typeface="Times New Roman"/>
                <a:sym typeface="Times New Roman"/>
              </a:rPr>
              <a:t>Exponential form</a:t>
            </a:r>
            <a:endParaRPr/>
          </a:p>
        </p:txBody>
      </p:sp>
      <p:sp>
        <p:nvSpPr>
          <p:cNvPr id="1127" name="Google Shape;1127;p119"/>
          <p:cNvSpPr txBox="1"/>
          <p:nvPr/>
        </p:nvSpPr>
        <p:spPr>
          <a:xfrm>
            <a:off x="3505200" y="3281362"/>
            <a:ext cx="9144000" cy="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128" name="Google Shape;1128;p119"/>
          <p:cNvSpPr txBox="1"/>
          <p:nvPr/>
        </p:nvSpPr>
        <p:spPr>
          <a:xfrm>
            <a:off x="3900487" y="3319462"/>
            <a:ext cx="9144000" cy="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129" name="Google Shape;1129;p119"/>
          <p:cNvSpPr txBox="1"/>
          <p:nvPr/>
        </p:nvSpPr>
        <p:spPr>
          <a:xfrm>
            <a:off x="3919537" y="3319462"/>
            <a:ext cx="9144000" cy="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aphicFrame>
        <p:nvGraphicFramePr>
          <p:cNvPr id="1130" name="Google Shape;1130;p119"/>
          <p:cNvGraphicFramePr/>
          <p:nvPr/>
        </p:nvGraphicFramePr>
        <p:xfrm>
          <a:off x="457200" y="1143000"/>
          <a:ext cx="3048000" cy="2497137"/>
        </p:xfrm>
        <a:graphic>
          <a:graphicData uri="http://schemas.openxmlformats.org/presentationml/2006/ole">
            <mc:AlternateContent>
              <mc:Choice Requires="v">
                <p:oleObj r:id="rId4" imgH="2497137" imgW="3048000" progId="AutoCAD.Drawing.15" spid="_x0000_s1">
                  <p:embed/>
                </p:oleObj>
              </mc:Choice>
              <mc:Fallback>
                <p:oleObj r:id="rId5" imgH="2497137" imgW="3048000" progId="AutoCAD.Drawing.15">
                  <p:embed/>
                  <p:pic>
                    <p:nvPicPr>
                      <p:cNvPr id="1130" name="Google Shape;1130;p119"/>
                      <p:cNvPicPr preferRelativeResize="0"/>
                      <p:nvPr/>
                    </p:nvPicPr>
                    <p:blipFill rotWithShape="1">
                      <a:blip r:embed="rId6">
                        <a:alphaModFix/>
                      </a:blip>
                      <a:srcRect b="50807" l="6611" r="67987" t="9288"/>
                      <a:stretch/>
                    </p:blipFill>
                    <p:spPr>
                      <a:xfrm>
                        <a:off x="457200" y="1143000"/>
                        <a:ext cx="3048000" cy="2497137"/>
                      </a:xfrm>
                      <a:prstGeom prst="rect">
                        <a:avLst/>
                      </a:prstGeom>
                      <a:noFill/>
                      <a:ln>
                        <a:noFill/>
                      </a:ln>
                    </p:spPr>
                  </p:pic>
                </p:oleObj>
              </mc:Fallback>
            </mc:AlternateContent>
          </a:graphicData>
        </a:graphic>
      </p:graphicFrame>
      <p:sp>
        <p:nvSpPr>
          <p:cNvPr id="1131" name="Google Shape;1131;p119"/>
          <p:cNvSpPr txBox="1"/>
          <p:nvPr/>
        </p:nvSpPr>
        <p:spPr>
          <a:xfrm>
            <a:off x="827087" y="476250"/>
            <a:ext cx="5018087" cy="46196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FF"/>
              </a:buClr>
              <a:buSzPts val="2400"/>
              <a:buFont typeface="Times New Roman"/>
              <a:buNone/>
            </a:pPr>
            <a:r>
              <a:rPr b="1" i="0" lang="en-US" sz="2400" u="none">
                <a:solidFill>
                  <a:srgbClr val="0000FF"/>
                </a:solidFill>
                <a:latin typeface="Times New Roman"/>
                <a:ea typeface="Times New Roman"/>
                <a:cs typeface="Times New Roman"/>
                <a:sym typeface="Times New Roman"/>
              </a:rPr>
              <a:t> Vector of frequency characteristic</a:t>
            </a:r>
            <a:endParaRPr/>
          </a:p>
        </p:txBody>
      </p:sp>
      <p:pic>
        <p:nvPicPr>
          <p:cNvPr id="1132" name="Google Shape;1132;p119"/>
          <p:cNvPicPr preferRelativeResize="0"/>
          <p:nvPr/>
        </p:nvPicPr>
        <p:blipFill rotWithShape="1">
          <a:blip r:embed="rId7">
            <a:alphaModFix/>
          </a:blip>
          <a:srcRect b="0" l="0" r="0" t="0"/>
          <a:stretch/>
        </p:blipFill>
        <p:spPr>
          <a:xfrm>
            <a:off x="5292725" y="1700212"/>
            <a:ext cx="2932112" cy="481012"/>
          </a:xfrm>
          <a:prstGeom prst="rect">
            <a:avLst/>
          </a:prstGeom>
          <a:noFill/>
          <a:ln>
            <a:noFill/>
          </a:ln>
        </p:spPr>
      </p:pic>
      <p:pic>
        <p:nvPicPr>
          <p:cNvPr id="1133" name="Google Shape;1133;p119"/>
          <p:cNvPicPr preferRelativeResize="0"/>
          <p:nvPr/>
        </p:nvPicPr>
        <p:blipFill rotWithShape="1">
          <a:blip r:embed="rId8">
            <a:alphaModFix/>
          </a:blip>
          <a:srcRect b="0" l="0" r="0" t="0"/>
          <a:stretch/>
        </p:blipFill>
        <p:spPr>
          <a:xfrm>
            <a:off x="3779837" y="2997200"/>
            <a:ext cx="4800600" cy="492125"/>
          </a:xfrm>
          <a:prstGeom prst="rect">
            <a:avLst/>
          </a:prstGeom>
          <a:noFill/>
          <a:ln>
            <a:noFill/>
          </a:ln>
        </p:spPr>
      </p:pic>
      <p:pic>
        <p:nvPicPr>
          <p:cNvPr id="1134" name="Google Shape;1134;p119"/>
          <p:cNvPicPr preferRelativeResize="0"/>
          <p:nvPr/>
        </p:nvPicPr>
        <p:blipFill rotWithShape="1">
          <a:blip r:embed="rId9">
            <a:alphaModFix/>
          </a:blip>
          <a:srcRect b="0" l="0" r="0" t="0"/>
          <a:stretch/>
        </p:blipFill>
        <p:spPr>
          <a:xfrm>
            <a:off x="2700337" y="3716337"/>
            <a:ext cx="5257800" cy="584200"/>
          </a:xfrm>
          <a:prstGeom prst="rect">
            <a:avLst/>
          </a:prstGeom>
          <a:noFill/>
          <a:ln>
            <a:noFill/>
          </a:ln>
        </p:spPr>
      </p:pic>
      <p:grpSp>
        <p:nvGrpSpPr>
          <p:cNvPr id="1135" name="Google Shape;1135;p119"/>
          <p:cNvGrpSpPr/>
          <p:nvPr/>
        </p:nvGrpSpPr>
        <p:grpSpPr>
          <a:xfrm>
            <a:off x="762000" y="4419600"/>
            <a:ext cx="7848600" cy="1630362"/>
            <a:chOff x="480" y="2784"/>
            <a:chExt cx="4944" cy="1027"/>
          </a:xfrm>
        </p:grpSpPr>
        <p:sp>
          <p:nvSpPr>
            <p:cNvPr id="1136" name="Google Shape;1136;p119"/>
            <p:cNvSpPr/>
            <p:nvPr/>
          </p:nvSpPr>
          <p:spPr>
            <a:xfrm>
              <a:off x="480" y="2784"/>
              <a:ext cx="4944" cy="1008"/>
            </a:xfrm>
            <a:prstGeom prst="flowChartAlternateProcess">
              <a:avLst/>
            </a:prstGeom>
            <a:gradFill>
              <a:gsLst>
                <a:gs pos="0">
                  <a:srgbClr val="FF99CC"/>
                </a:gs>
                <a:gs pos="50000">
                  <a:srgbClr val="FFFFFF"/>
                </a:gs>
                <a:gs pos="100000">
                  <a:srgbClr val="FF99CC"/>
                </a:gs>
              </a:gsLst>
              <a:lin ang="5400000" scaled="0"/>
            </a:gradFill>
            <a:ln cap="flat" cmpd="sng" w="57150">
              <a:solidFill>
                <a:srgbClr val="80008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pic>
          <p:nvPicPr>
            <p:cNvPr id="1137" name="Google Shape;1137;p119"/>
            <p:cNvPicPr preferRelativeResize="0"/>
            <p:nvPr/>
          </p:nvPicPr>
          <p:blipFill rotWithShape="1">
            <a:blip r:embed="rId10">
              <a:alphaModFix/>
            </a:blip>
            <a:srcRect b="0" l="0" r="0" t="0"/>
            <a:stretch/>
          </p:blipFill>
          <p:spPr>
            <a:xfrm>
              <a:off x="576" y="2880"/>
              <a:ext cx="2640" cy="358"/>
            </a:xfrm>
            <a:prstGeom prst="rect">
              <a:avLst/>
            </a:prstGeom>
            <a:noFill/>
            <a:ln>
              <a:noFill/>
            </a:ln>
          </p:spPr>
        </p:pic>
        <p:pic>
          <p:nvPicPr>
            <p:cNvPr id="1138" name="Google Shape;1138;p119"/>
            <p:cNvPicPr preferRelativeResize="0"/>
            <p:nvPr/>
          </p:nvPicPr>
          <p:blipFill rotWithShape="1">
            <a:blip r:embed="rId11">
              <a:alphaModFix/>
            </a:blip>
            <a:srcRect b="0" l="0" r="0" t="0"/>
            <a:stretch/>
          </p:blipFill>
          <p:spPr>
            <a:xfrm>
              <a:off x="3552" y="2880"/>
              <a:ext cx="1728" cy="301"/>
            </a:xfrm>
            <a:prstGeom prst="rect">
              <a:avLst/>
            </a:prstGeom>
            <a:noFill/>
            <a:ln>
              <a:noFill/>
            </a:ln>
          </p:spPr>
        </p:pic>
        <p:pic>
          <p:nvPicPr>
            <p:cNvPr id="1139" name="Google Shape;1139;p119"/>
            <p:cNvPicPr preferRelativeResize="0"/>
            <p:nvPr/>
          </p:nvPicPr>
          <p:blipFill rotWithShape="1">
            <a:blip r:embed="rId12">
              <a:alphaModFix/>
            </a:blip>
            <a:srcRect b="0" l="0" r="0" t="0"/>
            <a:stretch/>
          </p:blipFill>
          <p:spPr>
            <a:xfrm>
              <a:off x="576" y="3216"/>
              <a:ext cx="1680" cy="595"/>
            </a:xfrm>
            <a:prstGeom prst="rect">
              <a:avLst/>
            </a:prstGeom>
            <a:noFill/>
            <a:ln>
              <a:noFill/>
            </a:ln>
          </p:spPr>
        </p:pic>
        <p:pic>
          <p:nvPicPr>
            <p:cNvPr id="1140" name="Google Shape;1140;p119"/>
            <p:cNvPicPr preferRelativeResize="0"/>
            <p:nvPr/>
          </p:nvPicPr>
          <p:blipFill rotWithShape="1">
            <a:blip r:embed="rId13">
              <a:alphaModFix/>
            </a:blip>
            <a:srcRect b="0" l="0" r="0" t="0"/>
            <a:stretch/>
          </p:blipFill>
          <p:spPr>
            <a:xfrm>
              <a:off x="3264" y="3360"/>
              <a:ext cx="2064" cy="369"/>
            </a:xfrm>
            <a:prstGeom prst="rect">
              <a:avLst/>
            </a:prstGeom>
            <a:noFill/>
            <a:ln>
              <a:noFill/>
            </a:ln>
          </p:spPr>
        </p:pic>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15" name="Shape 315"/>
        <p:cNvGrpSpPr/>
        <p:nvPr/>
      </p:nvGrpSpPr>
      <p:grpSpPr>
        <a:xfrm>
          <a:off x="0" y="0"/>
          <a:ext cx="0" cy="0"/>
          <a:chOff x="0" y="0"/>
          <a:chExt cx="0" cy="0"/>
        </a:xfrm>
      </p:grpSpPr>
      <p:pic>
        <p:nvPicPr>
          <p:cNvPr id="316" name="Google Shape;316;p12"/>
          <p:cNvPicPr preferRelativeResize="0"/>
          <p:nvPr/>
        </p:nvPicPr>
        <p:blipFill rotWithShape="1">
          <a:blip r:embed="rId3">
            <a:alphaModFix/>
          </a:blip>
          <a:srcRect b="0" l="0" r="0" t="0"/>
          <a:stretch/>
        </p:blipFill>
        <p:spPr>
          <a:xfrm>
            <a:off x="766762" y="79375"/>
            <a:ext cx="8253412" cy="6778625"/>
          </a:xfrm>
          <a:prstGeom prst="rect">
            <a:avLst/>
          </a:prstGeom>
          <a:noFill/>
          <a:ln>
            <a:noFill/>
          </a:ln>
        </p:spPr>
      </p:pic>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144" name="Shape 1144"/>
        <p:cNvGrpSpPr/>
        <p:nvPr/>
      </p:nvGrpSpPr>
      <p:grpSpPr>
        <a:xfrm>
          <a:off x="0" y="0"/>
          <a:ext cx="0" cy="0"/>
          <a:chOff x="0" y="0"/>
          <a:chExt cx="0" cy="0"/>
        </a:xfrm>
      </p:grpSpPr>
      <p:sp>
        <p:nvSpPr>
          <p:cNvPr id="1145" name="Google Shape;1145;p120"/>
          <p:cNvSpPr txBox="1"/>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Times New Roman"/>
              <a:buNone/>
            </a:pPr>
            <a:fld id="{00000000-1234-1234-1234-123412341234}" type="slidenum">
              <a:rPr b="0" i="0" lang="en-US" sz="1400" u="none">
                <a:solidFill>
                  <a:schemeClr val="dk1"/>
                </a:solidFill>
                <a:latin typeface="Times New Roman"/>
                <a:ea typeface="Times New Roman"/>
                <a:cs typeface="Times New Roman"/>
                <a:sym typeface="Times New Roman"/>
              </a:rPr>
              <a:t>‹#›</a:t>
            </a:fld>
            <a:endParaRPr/>
          </a:p>
        </p:txBody>
      </p:sp>
      <p:sp>
        <p:nvSpPr>
          <p:cNvPr id="1146" name="Google Shape;1146;p120"/>
          <p:cNvSpPr txBox="1"/>
          <p:nvPr/>
        </p:nvSpPr>
        <p:spPr>
          <a:xfrm>
            <a:off x="762000" y="533400"/>
            <a:ext cx="7391400" cy="1033462"/>
          </a:xfrm>
          <a:prstGeom prst="rect">
            <a:avLst/>
          </a:prstGeom>
          <a:noFill/>
          <a:ln>
            <a:noFill/>
          </a:ln>
        </p:spPr>
        <p:txBody>
          <a:bodyPr anchorCtr="0" anchor="t" bIns="45700" lIns="91425" spcFirstLastPara="1" rIns="91425" wrap="square" tIns="45700">
            <a:spAutoFit/>
          </a:bodyPr>
          <a:lstStyle/>
          <a:p>
            <a:pPr indent="0" lvl="0" marL="0" marR="0" rtl="0" algn="l">
              <a:lnSpc>
                <a:spcPct val="85000"/>
              </a:lnSpc>
              <a:spcBef>
                <a:spcPts val="0"/>
              </a:spcBef>
              <a:spcAft>
                <a:spcPts val="0"/>
              </a:spcAft>
              <a:buClr>
                <a:srgbClr val="000000"/>
              </a:buClr>
              <a:buSzPts val="2400"/>
              <a:buFont typeface="Times New Roman"/>
              <a:buNone/>
            </a:pPr>
            <a:r>
              <a:rPr b="0" i="0" lang="en-US" sz="2400" u="none">
                <a:solidFill>
                  <a:srgbClr val="000000"/>
                </a:solidFill>
                <a:latin typeface="Times New Roman"/>
                <a:ea typeface="Times New Roman"/>
                <a:cs typeface="Times New Roman"/>
                <a:sym typeface="Times New Roman"/>
              </a:rPr>
              <a:t>    We have learned following mathematical models：</a:t>
            </a:r>
            <a:r>
              <a:rPr b="0" i="0" lang="en-US" sz="2400" u="none">
                <a:solidFill>
                  <a:srgbClr val="0000FF"/>
                </a:solidFill>
                <a:latin typeface="Times New Roman"/>
                <a:ea typeface="Times New Roman"/>
                <a:cs typeface="Times New Roman"/>
                <a:sym typeface="Times New Roman"/>
              </a:rPr>
              <a:t>differential equation, transfer function and frequency response</a:t>
            </a:r>
            <a:endParaRPr/>
          </a:p>
        </p:txBody>
      </p:sp>
      <p:grpSp>
        <p:nvGrpSpPr>
          <p:cNvPr id="1147" name="Google Shape;1147;p120"/>
          <p:cNvGrpSpPr/>
          <p:nvPr/>
        </p:nvGrpSpPr>
        <p:grpSpPr>
          <a:xfrm>
            <a:off x="755650" y="1628775"/>
            <a:ext cx="7162800" cy="2933700"/>
            <a:chOff x="528" y="1776"/>
            <a:chExt cx="4512" cy="1848"/>
          </a:xfrm>
        </p:grpSpPr>
        <p:sp>
          <p:nvSpPr>
            <p:cNvPr id="1148" name="Google Shape;1148;p120"/>
            <p:cNvSpPr/>
            <p:nvPr/>
          </p:nvSpPr>
          <p:spPr>
            <a:xfrm>
              <a:off x="3744" y="2064"/>
              <a:ext cx="1296" cy="384"/>
            </a:xfrm>
            <a:prstGeom prst="ellipse">
              <a:avLst/>
            </a:prstGeom>
            <a:gradFill>
              <a:gsLst>
                <a:gs pos="0">
                  <a:srgbClr val="ECB0F6"/>
                </a:gs>
                <a:gs pos="50000">
                  <a:srgbClr val="FFFFFF"/>
                </a:gs>
                <a:gs pos="100000">
                  <a:srgbClr val="ECB0F6"/>
                </a:gs>
              </a:gsLst>
              <a:lin ang="5400000" scaled="0"/>
            </a:gradFill>
            <a:ln cap="flat" cmpd="sng" w="38100">
              <a:solidFill>
                <a:srgbClr val="80008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149" name="Google Shape;1149;p120"/>
            <p:cNvSpPr/>
            <p:nvPr/>
          </p:nvSpPr>
          <p:spPr>
            <a:xfrm>
              <a:off x="528" y="2064"/>
              <a:ext cx="1296" cy="384"/>
            </a:xfrm>
            <a:prstGeom prst="ellipse">
              <a:avLst/>
            </a:prstGeom>
            <a:gradFill>
              <a:gsLst>
                <a:gs pos="0">
                  <a:srgbClr val="ECB0F6"/>
                </a:gs>
                <a:gs pos="50000">
                  <a:srgbClr val="FFFFFF"/>
                </a:gs>
                <a:gs pos="100000">
                  <a:srgbClr val="ECB0F6"/>
                </a:gs>
              </a:gsLst>
              <a:lin ang="5400000" scaled="0"/>
            </a:gradFill>
            <a:ln cap="flat" cmpd="sng" w="38100">
              <a:solidFill>
                <a:srgbClr val="80008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150" name="Google Shape;1150;p120"/>
            <p:cNvSpPr txBox="1"/>
            <p:nvPr/>
          </p:nvSpPr>
          <p:spPr>
            <a:xfrm>
              <a:off x="748" y="2058"/>
              <a:ext cx="912" cy="388"/>
            </a:xfrm>
            <a:prstGeom prst="rect">
              <a:avLst/>
            </a:prstGeom>
            <a:noFill/>
            <a:ln>
              <a:noFill/>
            </a:ln>
          </p:spPr>
          <p:txBody>
            <a:bodyPr anchorCtr="0" anchor="t" bIns="45700" lIns="91425" spcFirstLastPara="1" rIns="91425" wrap="square" tIns="45700">
              <a:spAutoFit/>
            </a:bodyPr>
            <a:lstStyle/>
            <a:p>
              <a:pPr indent="0" lvl="0" marL="0" marR="0" rtl="0" algn="l">
                <a:lnSpc>
                  <a:spcPct val="85000"/>
                </a:lnSpc>
                <a:spcBef>
                  <a:spcPts val="0"/>
                </a:spcBef>
                <a:spcAft>
                  <a:spcPts val="0"/>
                </a:spcAft>
                <a:buClr>
                  <a:srgbClr val="000000"/>
                </a:buClr>
                <a:buSzPts val="2000"/>
                <a:buFont typeface="Times New Roman"/>
                <a:buNone/>
              </a:pPr>
              <a:r>
                <a:rPr b="1" i="0" lang="en-US" sz="2000" u="none">
                  <a:solidFill>
                    <a:srgbClr val="000000"/>
                  </a:solidFill>
                  <a:latin typeface="Times New Roman"/>
                  <a:ea typeface="Times New Roman"/>
                  <a:cs typeface="Times New Roman"/>
                  <a:sym typeface="Times New Roman"/>
                </a:rPr>
                <a:t>Differential equation</a:t>
              </a:r>
              <a:endParaRPr/>
            </a:p>
          </p:txBody>
        </p:sp>
        <p:sp>
          <p:nvSpPr>
            <p:cNvPr id="1151" name="Google Shape;1151;p120"/>
            <p:cNvSpPr/>
            <p:nvPr/>
          </p:nvSpPr>
          <p:spPr>
            <a:xfrm>
              <a:off x="2160" y="2688"/>
              <a:ext cx="1296" cy="384"/>
            </a:xfrm>
            <a:prstGeom prst="ellipse">
              <a:avLst/>
            </a:prstGeom>
            <a:gradFill>
              <a:gsLst>
                <a:gs pos="0">
                  <a:srgbClr val="ECB0F6"/>
                </a:gs>
                <a:gs pos="50000">
                  <a:srgbClr val="FFFFFF"/>
                </a:gs>
                <a:gs pos="100000">
                  <a:srgbClr val="ECB0F6"/>
                </a:gs>
              </a:gsLst>
              <a:lin ang="5400000" scaled="0"/>
            </a:gradFill>
            <a:ln cap="flat" cmpd="sng" w="38100">
              <a:solidFill>
                <a:srgbClr val="80008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152" name="Google Shape;1152;p120"/>
            <p:cNvSpPr txBox="1"/>
            <p:nvPr/>
          </p:nvSpPr>
          <p:spPr>
            <a:xfrm>
              <a:off x="4059" y="2058"/>
              <a:ext cx="953" cy="388"/>
            </a:xfrm>
            <a:prstGeom prst="rect">
              <a:avLst/>
            </a:prstGeom>
            <a:noFill/>
            <a:ln>
              <a:noFill/>
            </a:ln>
          </p:spPr>
          <p:txBody>
            <a:bodyPr anchorCtr="0" anchor="t" bIns="45700" lIns="91425" spcFirstLastPara="1" rIns="91425" wrap="square" tIns="45700">
              <a:spAutoFit/>
            </a:bodyPr>
            <a:lstStyle/>
            <a:p>
              <a:pPr indent="0" lvl="0" marL="0" marR="0" rtl="0" algn="l">
                <a:lnSpc>
                  <a:spcPct val="85000"/>
                </a:lnSpc>
                <a:spcBef>
                  <a:spcPts val="0"/>
                </a:spcBef>
                <a:spcAft>
                  <a:spcPts val="0"/>
                </a:spcAft>
                <a:buClr>
                  <a:srgbClr val="000000"/>
                </a:buClr>
                <a:buSzPts val="2000"/>
                <a:buFont typeface="Times New Roman"/>
                <a:buNone/>
              </a:pPr>
              <a:r>
                <a:rPr b="1" i="0" lang="en-US" sz="2000" u="none">
                  <a:solidFill>
                    <a:srgbClr val="000000"/>
                  </a:solidFill>
                  <a:latin typeface="Times New Roman"/>
                  <a:ea typeface="Times New Roman"/>
                  <a:cs typeface="Times New Roman"/>
                  <a:sym typeface="Times New Roman"/>
                </a:rPr>
                <a:t>Frequency response</a:t>
              </a:r>
              <a:endParaRPr/>
            </a:p>
          </p:txBody>
        </p:sp>
        <p:sp>
          <p:nvSpPr>
            <p:cNvPr id="1153" name="Google Shape;1153;p120"/>
            <p:cNvSpPr txBox="1"/>
            <p:nvPr/>
          </p:nvSpPr>
          <p:spPr>
            <a:xfrm>
              <a:off x="2472" y="2693"/>
              <a:ext cx="1104" cy="388"/>
            </a:xfrm>
            <a:prstGeom prst="rect">
              <a:avLst/>
            </a:prstGeom>
            <a:noFill/>
            <a:ln>
              <a:noFill/>
            </a:ln>
          </p:spPr>
          <p:txBody>
            <a:bodyPr anchorCtr="0" anchor="t" bIns="45700" lIns="91425" spcFirstLastPara="1" rIns="91425" wrap="square" tIns="45700">
              <a:spAutoFit/>
            </a:bodyPr>
            <a:lstStyle/>
            <a:p>
              <a:pPr indent="0" lvl="0" marL="0" marR="0" rtl="0" algn="l">
                <a:lnSpc>
                  <a:spcPct val="85000"/>
                </a:lnSpc>
                <a:spcBef>
                  <a:spcPts val="0"/>
                </a:spcBef>
                <a:spcAft>
                  <a:spcPts val="0"/>
                </a:spcAft>
                <a:buClr>
                  <a:srgbClr val="000000"/>
                </a:buClr>
                <a:buSzPts val="2000"/>
                <a:buFont typeface="Times New Roman"/>
                <a:buNone/>
              </a:pPr>
              <a:r>
                <a:rPr b="1" i="0" lang="en-US" sz="2000" u="none">
                  <a:solidFill>
                    <a:srgbClr val="000000"/>
                  </a:solidFill>
                  <a:latin typeface="Times New Roman"/>
                  <a:ea typeface="Times New Roman"/>
                  <a:cs typeface="Times New Roman"/>
                  <a:sym typeface="Times New Roman"/>
                </a:rPr>
                <a:t>Transfer function</a:t>
              </a:r>
              <a:endParaRPr/>
            </a:p>
          </p:txBody>
        </p:sp>
        <p:pic>
          <p:nvPicPr>
            <p:cNvPr id="1154" name="Google Shape;1154;p120"/>
            <p:cNvPicPr preferRelativeResize="0"/>
            <p:nvPr/>
          </p:nvPicPr>
          <p:blipFill rotWithShape="1">
            <a:blip r:embed="rId3">
              <a:alphaModFix/>
            </a:blip>
            <a:srcRect b="0" l="0" r="0" t="0"/>
            <a:stretch/>
          </p:blipFill>
          <p:spPr>
            <a:xfrm>
              <a:off x="3792" y="2640"/>
              <a:ext cx="672" cy="241"/>
            </a:xfrm>
            <a:prstGeom prst="rect">
              <a:avLst/>
            </a:prstGeom>
            <a:noFill/>
            <a:ln>
              <a:noFill/>
            </a:ln>
          </p:spPr>
        </p:pic>
        <p:cxnSp>
          <p:nvCxnSpPr>
            <p:cNvPr id="1155" name="Google Shape;1155;p120"/>
            <p:cNvCxnSpPr/>
            <p:nvPr/>
          </p:nvCxnSpPr>
          <p:spPr>
            <a:xfrm>
              <a:off x="1824" y="2256"/>
              <a:ext cx="1920" cy="0"/>
            </a:xfrm>
            <a:prstGeom prst="straightConnector1">
              <a:avLst/>
            </a:prstGeom>
            <a:noFill/>
            <a:ln cap="flat" cmpd="sng" w="57150">
              <a:solidFill>
                <a:srgbClr val="800080"/>
              </a:solidFill>
              <a:prstDash val="solid"/>
              <a:miter lim="800000"/>
              <a:headEnd len="med" w="med" type="triangle"/>
              <a:tailEnd len="med" w="med" type="triangle"/>
            </a:ln>
          </p:spPr>
        </p:cxnSp>
        <p:cxnSp>
          <p:nvCxnSpPr>
            <p:cNvPr id="1156" name="Google Shape;1156;p120"/>
            <p:cNvCxnSpPr/>
            <p:nvPr/>
          </p:nvCxnSpPr>
          <p:spPr>
            <a:xfrm flipH="1">
              <a:off x="3456" y="2448"/>
              <a:ext cx="912" cy="432"/>
            </a:xfrm>
            <a:prstGeom prst="straightConnector1">
              <a:avLst/>
            </a:prstGeom>
            <a:noFill/>
            <a:ln cap="flat" cmpd="sng" w="57150">
              <a:solidFill>
                <a:srgbClr val="800080"/>
              </a:solidFill>
              <a:prstDash val="solid"/>
              <a:miter lim="800000"/>
              <a:headEnd len="med" w="med" type="triangle"/>
              <a:tailEnd len="med" w="med" type="triangle"/>
            </a:ln>
          </p:spPr>
        </p:cxnSp>
        <p:cxnSp>
          <p:nvCxnSpPr>
            <p:cNvPr id="1157" name="Google Shape;1157;p120"/>
            <p:cNvCxnSpPr/>
            <p:nvPr/>
          </p:nvCxnSpPr>
          <p:spPr>
            <a:xfrm>
              <a:off x="1200" y="2448"/>
              <a:ext cx="960" cy="432"/>
            </a:xfrm>
            <a:prstGeom prst="straightConnector1">
              <a:avLst/>
            </a:prstGeom>
            <a:noFill/>
            <a:ln cap="flat" cmpd="sng" w="57150">
              <a:solidFill>
                <a:srgbClr val="800080"/>
              </a:solidFill>
              <a:prstDash val="solid"/>
              <a:miter lim="800000"/>
              <a:headEnd len="med" w="med" type="triangle"/>
              <a:tailEnd len="med" w="med" type="triangle"/>
            </a:ln>
          </p:spPr>
        </p:cxnSp>
        <p:pic>
          <p:nvPicPr>
            <p:cNvPr id="1158" name="Google Shape;1158;p120"/>
            <p:cNvPicPr preferRelativeResize="0"/>
            <p:nvPr/>
          </p:nvPicPr>
          <p:blipFill rotWithShape="1">
            <a:blip r:embed="rId4">
              <a:alphaModFix/>
            </a:blip>
            <a:srcRect b="0" l="0" r="0" t="0"/>
            <a:stretch/>
          </p:blipFill>
          <p:spPr>
            <a:xfrm>
              <a:off x="1136" y="2592"/>
              <a:ext cx="592" cy="472"/>
            </a:xfrm>
            <a:prstGeom prst="rect">
              <a:avLst/>
            </a:prstGeom>
            <a:noFill/>
            <a:ln>
              <a:noFill/>
            </a:ln>
          </p:spPr>
        </p:pic>
        <p:pic>
          <p:nvPicPr>
            <p:cNvPr id="1159" name="Google Shape;1159;p120"/>
            <p:cNvPicPr preferRelativeResize="0"/>
            <p:nvPr/>
          </p:nvPicPr>
          <p:blipFill rotWithShape="1">
            <a:blip r:embed="rId5">
              <a:alphaModFix/>
            </a:blip>
            <a:srcRect b="0" l="0" r="0" t="0"/>
            <a:stretch/>
          </p:blipFill>
          <p:spPr>
            <a:xfrm>
              <a:off x="2400" y="1776"/>
              <a:ext cx="768" cy="488"/>
            </a:xfrm>
            <a:prstGeom prst="rect">
              <a:avLst/>
            </a:prstGeom>
            <a:noFill/>
            <a:ln>
              <a:noFill/>
            </a:ln>
          </p:spPr>
        </p:pic>
        <p:pic>
          <p:nvPicPr>
            <p:cNvPr id="1160" name="Google Shape;1160;p120"/>
            <p:cNvPicPr preferRelativeResize="0"/>
            <p:nvPr/>
          </p:nvPicPr>
          <p:blipFill rotWithShape="1">
            <a:blip r:embed="rId6">
              <a:alphaModFix/>
            </a:blip>
            <a:srcRect b="0" l="0" r="0" t="0"/>
            <a:stretch/>
          </p:blipFill>
          <p:spPr>
            <a:xfrm>
              <a:off x="2206" y="3409"/>
              <a:ext cx="536" cy="215"/>
            </a:xfrm>
            <a:prstGeom prst="rect">
              <a:avLst/>
            </a:prstGeom>
            <a:noFill/>
            <a:ln>
              <a:noFill/>
            </a:ln>
          </p:spPr>
        </p:pic>
        <p:pic>
          <p:nvPicPr>
            <p:cNvPr id="1161" name="Google Shape;1161;p120"/>
            <p:cNvPicPr preferRelativeResize="0"/>
            <p:nvPr/>
          </p:nvPicPr>
          <p:blipFill rotWithShape="1">
            <a:blip r:embed="rId7">
              <a:alphaModFix/>
            </a:blip>
            <a:srcRect b="0" l="0" r="0" t="0"/>
            <a:stretch/>
          </p:blipFill>
          <p:spPr>
            <a:xfrm>
              <a:off x="2932" y="3364"/>
              <a:ext cx="670" cy="242"/>
            </a:xfrm>
            <a:prstGeom prst="rect">
              <a:avLst/>
            </a:prstGeom>
            <a:noFill/>
            <a:ln>
              <a:noFill/>
            </a:ln>
          </p:spPr>
        </p:pic>
      </p:grpSp>
      <p:grpSp>
        <p:nvGrpSpPr>
          <p:cNvPr id="1162" name="Google Shape;1162;p120"/>
          <p:cNvGrpSpPr/>
          <p:nvPr/>
        </p:nvGrpSpPr>
        <p:grpSpPr>
          <a:xfrm>
            <a:off x="3348037" y="3716337"/>
            <a:ext cx="2108200" cy="2133600"/>
            <a:chOff x="2160" y="2448"/>
            <a:chExt cx="1328" cy="1344"/>
          </a:xfrm>
        </p:grpSpPr>
        <p:sp>
          <p:nvSpPr>
            <p:cNvPr id="1163" name="Google Shape;1163;p120"/>
            <p:cNvSpPr/>
            <p:nvPr/>
          </p:nvSpPr>
          <p:spPr>
            <a:xfrm>
              <a:off x="2160" y="3408"/>
              <a:ext cx="1296" cy="384"/>
            </a:xfrm>
            <a:prstGeom prst="ellipse">
              <a:avLst/>
            </a:prstGeom>
            <a:gradFill>
              <a:gsLst>
                <a:gs pos="0">
                  <a:srgbClr val="ECB0F6"/>
                </a:gs>
                <a:gs pos="50000">
                  <a:srgbClr val="FFFFFF"/>
                </a:gs>
                <a:gs pos="100000">
                  <a:srgbClr val="ECB0F6"/>
                </a:gs>
              </a:gsLst>
              <a:lin ang="5400000" scaled="0"/>
            </a:gradFill>
            <a:ln cap="flat" cmpd="sng" w="38100">
              <a:solidFill>
                <a:srgbClr val="80008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164" name="Google Shape;1164;p120"/>
            <p:cNvSpPr txBox="1"/>
            <p:nvPr/>
          </p:nvSpPr>
          <p:spPr>
            <a:xfrm>
              <a:off x="2432" y="3401"/>
              <a:ext cx="1056" cy="388"/>
            </a:xfrm>
            <a:prstGeom prst="rect">
              <a:avLst/>
            </a:prstGeom>
            <a:noFill/>
            <a:ln>
              <a:noFill/>
            </a:ln>
          </p:spPr>
          <p:txBody>
            <a:bodyPr anchorCtr="0" anchor="t" bIns="45700" lIns="91425" spcFirstLastPara="1" rIns="91425" wrap="square" tIns="45700">
              <a:spAutoFit/>
            </a:bodyPr>
            <a:lstStyle/>
            <a:p>
              <a:pPr indent="0" lvl="0" marL="0" marR="0" rtl="0" algn="l">
                <a:lnSpc>
                  <a:spcPct val="85000"/>
                </a:lnSpc>
                <a:spcBef>
                  <a:spcPts val="0"/>
                </a:spcBef>
                <a:spcAft>
                  <a:spcPts val="0"/>
                </a:spcAft>
                <a:buClr>
                  <a:srgbClr val="000000"/>
                </a:buClr>
                <a:buSzPts val="2000"/>
                <a:buFont typeface="Times New Roman"/>
                <a:buNone/>
              </a:pPr>
              <a:r>
                <a:rPr b="1" i="0" lang="en-US" sz="2000" u="none">
                  <a:solidFill>
                    <a:srgbClr val="000000"/>
                  </a:solidFill>
                  <a:latin typeface="Times New Roman"/>
                  <a:ea typeface="Times New Roman"/>
                  <a:cs typeface="Times New Roman"/>
                  <a:sym typeface="Times New Roman"/>
                </a:rPr>
                <a:t>Impulsive response</a:t>
              </a:r>
              <a:endParaRPr/>
            </a:p>
          </p:txBody>
        </p:sp>
        <p:cxnSp>
          <p:nvCxnSpPr>
            <p:cNvPr id="1165" name="Google Shape;1165;p120"/>
            <p:cNvCxnSpPr/>
            <p:nvPr/>
          </p:nvCxnSpPr>
          <p:spPr>
            <a:xfrm>
              <a:off x="2832" y="2448"/>
              <a:ext cx="0" cy="960"/>
            </a:xfrm>
            <a:prstGeom prst="straightConnector1">
              <a:avLst/>
            </a:prstGeom>
            <a:noFill/>
            <a:ln cap="flat" cmpd="sng" w="57150">
              <a:solidFill>
                <a:srgbClr val="800080"/>
              </a:solidFill>
              <a:prstDash val="solid"/>
              <a:miter lim="800000"/>
              <a:headEnd len="med" w="med" type="triangle"/>
              <a:tailEnd len="med" w="med" type="triangle"/>
            </a:ln>
          </p:spPr>
        </p:cxnSp>
      </p:grpSp>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169" name="Shape 1169"/>
        <p:cNvGrpSpPr/>
        <p:nvPr/>
      </p:nvGrpSpPr>
      <p:grpSpPr>
        <a:xfrm>
          <a:off x="0" y="0"/>
          <a:ext cx="0" cy="0"/>
          <a:chOff x="0" y="0"/>
          <a:chExt cx="0" cy="0"/>
        </a:xfrm>
      </p:grpSpPr>
      <p:sp>
        <p:nvSpPr>
          <p:cNvPr id="1170" name="Google Shape;1170;p121"/>
          <p:cNvSpPr txBox="1"/>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Times New Roman"/>
              <a:buNone/>
            </a:pPr>
            <a:r>
              <a:rPr b="0" i="0" lang="en-US" sz="1400" u="none">
                <a:solidFill>
                  <a:schemeClr val="dk1"/>
                </a:solidFill>
                <a:latin typeface="Times New Roman"/>
                <a:ea typeface="Times New Roman"/>
                <a:cs typeface="Times New Roman"/>
                <a:sym typeface="Times New Roman"/>
              </a:rPr>
              <a:t>automatique by meiling Chen</a:t>
            </a:r>
            <a:endParaRPr/>
          </a:p>
        </p:txBody>
      </p:sp>
      <p:sp>
        <p:nvSpPr>
          <p:cNvPr id="1171" name="Google Shape;1171;p121"/>
          <p:cNvSpPr txBox="1"/>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Times New Roman"/>
              <a:buNone/>
            </a:pPr>
            <a:fld id="{00000000-1234-1234-1234-123412341234}" type="slidenum">
              <a:rPr b="0" i="0" lang="en-US" sz="1400" u="none">
                <a:solidFill>
                  <a:schemeClr val="dk1"/>
                </a:solidFill>
                <a:latin typeface="Times New Roman"/>
                <a:ea typeface="Times New Roman"/>
                <a:cs typeface="Times New Roman"/>
                <a:sym typeface="Times New Roman"/>
              </a:rPr>
              <a:t>‹#›</a:t>
            </a:fld>
            <a:endParaRPr/>
          </a:p>
        </p:txBody>
      </p:sp>
      <p:sp>
        <p:nvSpPr>
          <p:cNvPr id="1172" name="Google Shape;1172;p121"/>
          <p:cNvSpPr txBox="1"/>
          <p:nvPr>
            <p:ph type="title"/>
          </p:nvPr>
        </p:nvSpPr>
        <p:spPr>
          <a:xfrm>
            <a:off x="0" y="838200"/>
            <a:ext cx="9144000" cy="8382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Clr>
                <a:schemeClr val="dk2"/>
              </a:buClr>
              <a:buSzPts val="3600"/>
              <a:buFont typeface="Times New Roman"/>
              <a:buNone/>
            </a:pPr>
            <a:r>
              <a:rPr b="0" i="0" lang="en-US" sz="3600" u="none">
                <a:solidFill>
                  <a:schemeClr val="dk2"/>
                </a:solidFill>
                <a:latin typeface="Times New Roman"/>
                <a:ea typeface="Times New Roman"/>
                <a:cs typeface="Times New Roman"/>
                <a:sym typeface="Times New Roman"/>
              </a:rPr>
              <a:t>Viewpoints of analyzing control system behavior</a:t>
            </a:r>
            <a:endParaRPr/>
          </a:p>
        </p:txBody>
      </p:sp>
      <p:sp>
        <p:nvSpPr>
          <p:cNvPr id="1173" name="Google Shape;1173;p121"/>
          <p:cNvSpPr txBox="1"/>
          <p:nvPr>
            <p:ph idx="1" type="body"/>
          </p:nvPr>
        </p:nvSpPr>
        <p:spPr>
          <a:xfrm>
            <a:off x="1143000" y="2286000"/>
            <a:ext cx="6629400" cy="3429000"/>
          </a:xfrm>
          <a:prstGeom prst="rect">
            <a:avLst/>
          </a:prstGeom>
          <a:noFill/>
          <a:ln>
            <a:noFill/>
          </a:ln>
        </p:spPr>
        <p:txBody>
          <a:bodyPr anchorCtr="0" anchor="t" bIns="45700" lIns="91425" spcFirstLastPara="1" rIns="91425" wrap="square" tIns="45700">
            <a:noAutofit/>
          </a:bodyPr>
          <a:lstStyle/>
          <a:p>
            <a:pPr indent="-342900" lvl="0" marL="342900" rtl="0" algn="l">
              <a:lnSpc>
                <a:spcPct val="90000"/>
              </a:lnSpc>
              <a:spcBef>
                <a:spcPts val="0"/>
              </a:spcBef>
              <a:spcAft>
                <a:spcPts val="0"/>
              </a:spcAft>
              <a:buClr>
                <a:schemeClr val="dk1"/>
              </a:buClr>
              <a:buSzPts val="3200"/>
              <a:buFont typeface="Times New Roman"/>
              <a:buChar char="•"/>
            </a:pPr>
            <a:r>
              <a:rPr b="0" i="0" lang="en-US" sz="3200" u="none">
                <a:solidFill>
                  <a:schemeClr val="dk1"/>
                </a:solidFill>
                <a:latin typeface="Times New Roman"/>
                <a:ea typeface="Times New Roman"/>
                <a:cs typeface="Times New Roman"/>
                <a:sym typeface="Times New Roman"/>
              </a:rPr>
              <a:t>Routh-Hurwitz </a:t>
            </a:r>
            <a:endParaRPr/>
          </a:p>
          <a:p>
            <a:pPr indent="-342900" lvl="0" marL="342900" rtl="0" algn="l">
              <a:lnSpc>
                <a:spcPct val="90000"/>
              </a:lnSpc>
              <a:spcBef>
                <a:spcPts val="640"/>
              </a:spcBef>
              <a:spcAft>
                <a:spcPts val="0"/>
              </a:spcAft>
              <a:buClr>
                <a:schemeClr val="dk1"/>
              </a:buClr>
              <a:buSzPts val="3200"/>
              <a:buFont typeface="Times New Roman"/>
              <a:buChar char="•"/>
            </a:pPr>
            <a:r>
              <a:rPr b="0" i="0" lang="en-US" sz="3200" u="none">
                <a:solidFill>
                  <a:schemeClr val="dk1"/>
                </a:solidFill>
                <a:latin typeface="Times New Roman"/>
                <a:ea typeface="Times New Roman"/>
                <a:cs typeface="Times New Roman"/>
                <a:sym typeface="Times New Roman"/>
              </a:rPr>
              <a:t>Root locus</a:t>
            </a:r>
            <a:endParaRPr/>
          </a:p>
          <a:p>
            <a:pPr indent="-342900" lvl="0" marL="342900" rtl="0" algn="l">
              <a:lnSpc>
                <a:spcPct val="90000"/>
              </a:lnSpc>
              <a:spcBef>
                <a:spcPts val="640"/>
              </a:spcBef>
              <a:spcAft>
                <a:spcPts val="0"/>
              </a:spcAft>
              <a:buClr>
                <a:schemeClr val="dk1"/>
              </a:buClr>
              <a:buSzPts val="3200"/>
              <a:buFont typeface="Times New Roman"/>
              <a:buChar char="•"/>
            </a:pPr>
            <a:r>
              <a:rPr b="0" i="0" lang="en-US" sz="3200" u="none">
                <a:solidFill>
                  <a:schemeClr val="dk1"/>
                </a:solidFill>
                <a:latin typeface="Times New Roman"/>
                <a:ea typeface="Times New Roman"/>
                <a:cs typeface="Times New Roman"/>
                <a:sym typeface="Times New Roman"/>
              </a:rPr>
              <a:t>Bode diagram (plots)</a:t>
            </a:r>
            <a:endParaRPr/>
          </a:p>
          <a:p>
            <a:pPr indent="-342900" lvl="0" marL="342900" rtl="0" algn="l">
              <a:lnSpc>
                <a:spcPct val="90000"/>
              </a:lnSpc>
              <a:spcBef>
                <a:spcPts val="640"/>
              </a:spcBef>
              <a:spcAft>
                <a:spcPts val="0"/>
              </a:spcAft>
              <a:buClr>
                <a:schemeClr val="dk1"/>
              </a:buClr>
              <a:buSzPts val="3200"/>
              <a:buFont typeface="Times New Roman"/>
              <a:buChar char="•"/>
            </a:pPr>
            <a:r>
              <a:rPr b="0" i="0" lang="en-US" sz="3200" u="none">
                <a:solidFill>
                  <a:schemeClr val="dk1"/>
                </a:solidFill>
                <a:latin typeface="Times New Roman"/>
                <a:ea typeface="Times New Roman"/>
                <a:cs typeface="Times New Roman"/>
                <a:sym typeface="Times New Roman"/>
              </a:rPr>
              <a:t>Nyquist plots</a:t>
            </a:r>
            <a:endParaRPr/>
          </a:p>
          <a:p>
            <a:pPr indent="-342900" lvl="0" marL="342900" rtl="0" algn="l">
              <a:lnSpc>
                <a:spcPct val="90000"/>
              </a:lnSpc>
              <a:spcBef>
                <a:spcPts val="640"/>
              </a:spcBef>
              <a:spcAft>
                <a:spcPts val="0"/>
              </a:spcAft>
              <a:buClr>
                <a:schemeClr val="dk1"/>
              </a:buClr>
              <a:buSzPts val="3200"/>
              <a:buFont typeface="Times New Roman"/>
              <a:buChar char="•"/>
            </a:pPr>
            <a:r>
              <a:rPr b="0" i="0" lang="en-US" sz="3200" u="none">
                <a:solidFill>
                  <a:schemeClr val="dk1"/>
                </a:solidFill>
                <a:latin typeface="Times New Roman"/>
                <a:ea typeface="Times New Roman"/>
                <a:cs typeface="Times New Roman"/>
                <a:sym typeface="Times New Roman"/>
              </a:rPr>
              <a:t>Nicols plots</a:t>
            </a:r>
            <a:endParaRPr/>
          </a:p>
          <a:p>
            <a:pPr indent="-342900" lvl="0" marL="342900" rtl="0" algn="l">
              <a:lnSpc>
                <a:spcPct val="90000"/>
              </a:lnSpc>
              <a:spcBef>
                <a:spcPts val="640"/>
              </a:spcBef>
              <a:spcAft>
                <a:spcPts val="0"/>
              </a:spcAft>
              <a:buClr>
                <a:schemeClr val="dk1"/>
              </a:buClr>
              <a:buSzPts val="3200"/>
              <a:buFont typeface="Times New Roman"/>
              <a:buChar char="•"/>
            </a:pPr>
            <a:r>
              <a:rPr b="0" i="0" lang="en-US" sz="3200" u="none">
                <a:solidFill>
                  <a:schemeClr val="dk1"/>
                </a:solidFill>
                <a:latin typeface="Times New Roman"/>
                <a:ea typeface="Times New Roman"/>
                <a:cs typeface="Times New Roman"/>
                <a:sym typeface="Times New Roman"/>
              </a:rPr>
              <a:t>Time domain </a:t>
            </a:r>
            <a:endParaRPr/>
          </a:p>
        </p:txBody>
      </p:sp>
      <p:pic>
        <p:nvPicPr>
          <p:cNvPr id="1174" name="Google Shape;1174;p121"/>
          <p:cNvPicPr preferRelativeResize="0"/>
          <p:nvPr/>
        </p:nvPicPr>
        <p:blipFill rotWithShape="1">
          <a:blip r:embed="rId3">
            <a:alphaModFix/>
          </a:blip>
          <a:srcRect b="0" l="0" r="0" t="0"/>
          <a:stretch/>
        </p:blipFill>
        <p:spPr>
          <a:xfrm>
            <a:off x="4191000" y="2362200"/>
            <a:ext cx="1446212" cy="430212"/>
          </a:xfrm>
          <a:prstGeom prst="rect">
            <a:avLst/>
          </a:prstGeom>
          <a:noFill/>
          <a:ln>
            <a:noFill/>
          </a:ln>
        </p:spPr>
      </p:pic>
      <p:pic>
        <p:nvPicPr>
          <p:cNvPr id="1175" name="Google Shape;1175;p121"/>
          <p:cNvPicPr preferRelativeResize="0"/>
          <p:nvPr/>
        </p:nvPicPr>
        <p:blipFill rotWithShape="1">
          <a:blip r:embed="rId4">
            <a:alphaModFix/>
          </a:blip>
          <a:srcRect b="0" l="0" r="0" t="0"/>
          <a:stretch/>
        </p:blipFill>
        <p:spPr>
          <a:xfrm>
            <a:off x="3505200" y="2895600"/>
            <a:ext cx="1446212" cy="430212"/>
          </a:xfrm>
          <a:prstGeom prst="rect">
            <a:avLst/>
          </a:prstGeom>
          <a:noFill/>
          <a:ln>
            <a:noFill/>
          </a:ln>
        </p:spPr>
      </p:pic>
      <p:pic>
        <p:nvPicPr>
          <p:cNvPr id="1176" name="Google Shape;1176;p121"/>
          <p:cNvPicPr preferRelativeResize="0"/>
          <p:nvPr/>
        </p:nvPicPr>
        <p:blipFill rotWithShape="1">
          <a:blip r:embed="rId5">
            <a:alphaModFix/>
          </a:blip>
          <a:srcRect b="0" l="0" r="0" t="0"/>
          <a:stretch/>
        </p:blipFill>
        <p:spPr>
          <a:xfrm>
            <a:off x="5105400" y="3429000"/>
            <a:ext cx="974725" cy="415925"/>
          </a:xfrm>
          <a:prstGeom prst="rect">
            <a:avLst/>
          </a:prstGeom>
          <a:noFill/>
          <a:ln>
            <a:noFill/>
          </a:ln>
        </p:spPr>
      </p:pic>
      <p:pic>
        <p:nvPicPr>
          <p:cNvPr id="1177" name="Google Shape;1177;p121"/>
          <p:cNvPicPr preferRelativeResize="0"/>
          <p:nvPr/>
        </p:nvPicPr>
        <p:blipFill rotWithShape="1">
          <a:blip r:embed="rId6">
            <a:alphaModFix/>
          </a:blip>
          <a:srcRect b="0" l="0" r="0" t="0"/>
          <a:stretch/>
        </p:blipFill>
        <p:spPr>
          <a:xfrm>
            <a:off x="3962400" y="3962400"/>
            <a:ext cx="974725" cy="415925"/>
          </a:xfrm>
          <a:prstGeom prst="rect">
            <a:avLst/>
          </a:prstGeom>
          <a:noFill/>
          <a:ln>
            <a:noFill/>
          </a:ln>
        </p:spPr>
      </p:pic>
      <p:pic>
        <p:nvPicPr>
          <p:cNvPr id="1178" name="Google Shape;1178;p121"/>
          <p:cNvPicPr preferRelativeResize="0"/>
          <p:nvPr/>
        </p:nvPicPr>
        <p:blipFill rotWithShape="1">
          <a:blip r:embed="rId6">
            <a:alphaModFix/>
          </a:blip>
          <a:srcRect b="0" l="0" r="0" t="0"/>
          <a:stretch/>
        </p:blipFill>
        <p:spPr>
          <a:xfrm>
            <a:off x="3733800" y="4495800"/>
            <a:ext cx="974725" cy="415925"/>
          </a:xfrm>
          <a:prstGeom prst="rect">
            <a:avLst/>
          </a:prstGeom>
          <a:noFill/>
          <a:ln>
            <a:noFill/>
          </a:ln>
        </p:spPr>
      </p:pic>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182" name="Shape 1182"/>
        <p:cNvGrpSpPr/>
        <p:nvPr/>
      </p:nvGrpSpPr>
      <p:grpSpPr>
        <a:xfrm>
          <a:off x="0" y="0"/>
          <a:ext cx="0" cy="0"/>
          <a:chOff x="0" y="0"/>
          <a:chExt cx="0" cy="0"/>
        </a:xfrm>
      </p:grpSpPr>
      <p:sp>
        <p:nvSpPr>
          <p:cNvPr id="1183" name="Google Shape;1183;p122"/>
          <p:cNvSpPr txBox="1"/>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Times New Roman"/>
              <a:buNone/>
            </a:pPr>
            <a:fld id="{00000000-1234-1234-1234-123412341234}" type="slidenum">
              <a:rPr b="0" i="0" lang="en-US" sz="1400" u="none">
                <a:solidFill>
                  <a:schemeClr val="dk1"/>
                </a:solidFill>
                <a:latin typeface="Times New Roman"/>
                <a:ea typeface="Times New Roman"/>
                <a:cs typeface="Times New Roman"/>
                <a:sym typeface="Times New Roman"/>
              </a:rPr>
              <a:t>‹#›</a:t>
            </a:fld>
            <a:endParaRPr/>
          </a:p>
        </p:txBody>
      </p:sp>
      <p:sp>
        <p:nvSpPr>
          <p:cNvPr id="1184" name="Google Shape;1184;p122"/>
          <p:cNvSpPr txBox="1"/>
          <p:nvPr/>
        </p:nvSpPr>
        <p:spPr>
          <a:xfrm>
            <a:off x="990600" y="609600"/>
            <a:ext cx="6750050" cy="406400"/>
          </a:xfrm>
          <a:prstGeom prst="rect">
            <a:avLst/>
          </a:prstGeom>
          <a:noFill/>
          <a:ln>
            <a:noFill/>
          </a:ln>
        </p:spPr>
        <p:txBody>
          <a:bodyPr anchorCtr="0" anchor="t" bIns="45700" lIns="91425" spcFirstLastPara="1" rIns="91425" wrap="square" tIns="45700">
            <a:spAutoFit/>
          </a:bodyPr>
          <a:lstStyle/>
          <a:p>
            <a:pPr indent="0" lvl="0" marL="0" marR="0" rtl="0" algn="l">
              <a:lnSpc>
                <a:spcPct val="85000"/>
              </a:lnSpc>
              <a:spcBef>
                <a:spcPts val="0"/>
              </a:spcBef>
              <a:spcAft>
                <a:spcPts val="0"/>
              </a:spcAft>
              <a:buClr>
                <a:srgbClr val="000000"/>
              </a:buClr>
              <a:buSzPts val="2400"/>
              <a:buFont typeface="Times New Roman"/>
              <a:buNone/>
            </a:pPr>
            <a:r>
              <a:rPr b="1" i="0" lang="en-US" sz="2400" u="none">
                <a:solidFill>
                  <a:srgbClr val="000000"/>
                </a:solidFill>
                <a:latin typeface="Times New Roman"/>
                <a:ea typeface="Times New Roman"/>
                <a:cs typeface="Times New Roman"/>
                <a:sym typeface="Times New Roman"/>
              </a:rPr>
              <a:t>Example1: Given the transfer function</a:t>
            </a:r>
            <a:endParaRPr/>
          </a:p>
        </p:txBody>
      </p:sp>
      <p:pic>
        <p:nvPicPr>
          <p:cNvPr id="1185" name="Google Shape;1185;p122"/>
          <p:cNvPicPr preferRelativeResize="0"/>
          <p:nvPr/>
        </p:nvPicPr>
        <p:blipFill rotWithShape="1">
          <a:blip r:embed="rId3">
            <a:alphaModFix/>
          </a:blip>
          <a:srcRect b="0" l="0" r="0" t="0"/>
          <a:stretch/>
        </p:blipFill>
        <p:spPr>
          <a:xfrm>
            <a:off x="3200400" y="1295400"/>
            <a:ext cx="3375025" cy="892175"/>
          </a:xfrm>
          <a:prstGeom prst="rect">
            <a:avLst/>
          </a:prstGeom>
          <a:noFill/>
          <a:ln>
            <a:noFill/>
          </a:ln>
        </p:spPr>
      </p:pic>
      <p:sp>
        <p:nvSpPr>
          <p:cNvPr id="1186" name="Google Shape;1186;p122"/>
          <p:cNvSpPr txBox="1"/>
          <p:nvPr/>
        </p:nvSpPr>
        <p:spPr>
          <a:xfrm>
            <a:off x="838200" y="2630487"/>
            <a:ext cx="3302000" cy="354012"/>
          </a:xfrm>
          <a:prstGeom prst="rect">
            <a:avLst/>
          </a:prstGeom>
          <a:noFill/>
          <a:ln>
            <a:noFill/>
          </a:ln>
        </p:spPr>
        <p:txBody>
          <a:bodyPr anchorCtr="0" anchor="t" bIns="45700" lIns="91425" spcFirstLastPara="1" rIns="91425" wrap="square" tIns="45700">
            <a:spAutoFit/>
          </a:bodyPr>
          <a:lstStyle/>
          <a:p>
            <a:pPr indent="0" lvl="0" marL="0" marR="0" rtl="0" algn="l">
              <a:lnSpc>
                <a:spcPct val="85000"/>
              </a:lnSpc>
              <a:spcBef>
                <a:spcPts val="0"/>
              </a:spcBef>
              <a:spcAft>
                <a:spcPts val="0"/>
              </a:spcAft>
              <a:buClr>
                <a:schemeClr val="dk2"/>
              </a:buClr>
              <a:buSzPts val="2000"/>
              <a:buFont typeface="Times New Roman"/>
              <a:buNone/>
            </a:pPr>
            <a:r>
              <a:rPr b="1" i="0" lang="en-US" sz="2000" u="none">
                <a:solidFill>
                  <a:schemeClr val="dk2"/>
                </a:solidFill>
                <a:latin typeface="Times New Roman"/>
                <a:ea typeface="Times New Roman"/>
                <a:cs typeface="Times New Roman"/>
                <a:sym typeface="Times New Roman"/>
              </a:rPr>
              <a:t>Differential equation：</a:t>
            </a:r>
            <a:endParaRPr/>
          </a:p>
        </p:txBody>
      </p:sp>
      <p:pic>
        <p:nvPicPr>
          <p:cNvPr id="1187" name="Google Shape;1187;p122"/>
          <p:cNvPicPr preferRelativeResize="0"/>
          <p:nvPr/>
        </p:nvPicPr>
        <p:blipFill rotWithShape="1">
          <a:blip r:embed="rId4">
            <a:alphaModFix/>
          </a:blip>
          <a:srcRect b="0" l="0" r="0" t="0"/>
          <a:stretch/>
        </p:blipFill>
        <p:spPr>
          <a:xfrm>
            <a:off x="4427537" y="2636837"/>
            <a:ext cx="3349625" cy="777875"/>
          </a:xfrm>
          <a:prstGeom prst="rect">
            <a:avLst/>
          </a:prstGeom>
          <a:noFill/>
          <a:ln>
            <a:noFill/>
          </a:ln>
        </p:spPr>
      </p:pic>
      <p:sp>
        <p:nvSpPr>
          <p:cNvPr id="1188" name="Google Shape;1188;p122"/>
          <p:cNvSpPr txBox="1"/>
          <p:nvPr/>
        </p:nvSpPr>
        <p:spPr>
          <a:xfrm>
            <a:off x="838200" y="3733800"/>
            <a:ext cx="3517900" cy="354012"/>
          </a:xfrm>
          <a:prstGeom prst="rect">
            <a:avLst/>
          </a:prstGeom>
          <a:noFill/>
          <a:ln>
            <a:noFill/>
          </a:ln>
        </p:spPr>
        <p:txBody>
          <a:bodyPr anchorCtr="0" anchor="t" bIns="45700" lIns="91425" spcFirstLastPara="1" rIns="91425" wrap="square" tIns="45700">
            <a:spAutoFit/>
          </a:bodyPr>
          <a:lstStyle/>
          <a:p>
            <a:pPr indent="0" lvl="0" marL="0" marR="0" rtl="0" algn="l">
              <a:lnSpc>
                <a:spcPct val="85000"/>
              </a:lnSpc>
              <a:spcBef>
                <a:spcPts val="0"/>
              </a:spcBef>
              <a:spcAft>
                <a:spcPts val="0"/>
              </a:spcAft>
              <a:buClr>
                <a:schemeClr val="dk2"/>
              </a:buClr>
              <a:buSzPts val="2000"/>
              <a:buFont typeface="Times New Roman"/>
              <a:buNone/>
            </a:pPr>
            <a:r>
              <a:rPr b="1" i="0" lang="en-US" sz="2000" u="none">
                <a:solidFill>
                  <a:schemeClr val="dk2"/>
                </a:solidFill>
                <a:latin typeface="Times New Roman"/>
                <a:ea typeface="Times New Roman"/>
                <a:cs typeface="Times New Roman"/>
                <a:sym typeface="Times New Roman"/>
              </a:rPr>
              <a:t>Frequency response:</a:t>
            </a:r>
            <a:endParaRPr/>
          </a:p>
        </p:txBody>
      </p:sp>
      <p:pic>
        <p:nvPicPr>
          <p:cNvPr id="1189" name="Google Shape;1189;p122"/>
          <p:cNvPicPr preferRelativeResize="0"/>
          <p:nvPr/>
        </p:nvPicPr>
        <p:blipFill rotWithShape="1">
          <a:blip r:embed="rId5">
            <a:alphaModFix/>
          </a:blip>
          <a:srcRect b="0" l="0" r="0" t="0"/>
          <a:stretch/>
        </p:blipFill>
        <p:spPr>
          <a:xfrm>
            <a:off x="2286000" y="4267200"/>
            <a:ext cx="5911850" cy="785812"/>
          </a:xfrm>
          <a:prstGeom prst="rect">
            <a:avLst/>
          </a:prstGeom>
          <a:noFill/>
          <a:ln>
            <a:noFill/>
          </a:ln>
        </p:spPr>
      </p:pic>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193" name="Shape 1193"/>
        <p:cNvGrpSpPr/>
        <p:nvPr/>
      </p:nvGrpSpPr>
      <p:grpSpPr>
        <a:xfrm>
          <a:off x="0" y="0"/>
          <a:ext cx="0" cy="0"/>
          <a:chOff x="0" y="0"/>
          <a:chExt cx="0" cy="0"/>
        </a:xfrm>
      </p:grpSpPr>
      <p:sp>
        <p:nvSpPr>
          <p:cNvPr id="1194" name="Google Shape;1194;p123"/>
          <p:cNvSpPr txBox="1"/>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Times New Roman"/>
              <a:buNone/>
            </a:pPr>
            <a:fld id="{00000000-1234-1234-1234-123412341234}" type="slidenum">
              <a:rPr b="0" i="0" lang="en-US" sz="1400" u="none">
                <a:solidFill>
                  <a:schemeClr val="dk1"/>
                </a:solidFill>
                <a:latin typeface="Times New Roman"/>
                <a:ea typeface="Times New Roman"/>
                <a:cs typeface="Times New Roman"/>
                <a:sym typeface="Times New Roman"/>
              </a:rPr>
              <a:t>‹#›</a:t>
            </a:fld>
            <a:endParaRPr/>
          </a:p>
        </p:txBody>
      </p:sp>
      <p:sp>
        <p:nvSpPr>
          <p:cNvPr id="1195" name="Google Shape;1195;p123"/>
          <p:cNvSpPr txBox="1"/>
          <p:nvPr/>
        </p:nvSpPr>
        <p:spPr>
          <a:xfrm>
            <a:off x="0" y="3325812"/>
            <a:ext cx="9144000" cy="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196" name="Google Shape;1196;p123"/>
          <p:cNvSpPr txBox="1"/>
          <p:nvPr/>
        </p:nvSpPr>
        <p:spPr>
          <a:xfrm>
            <a:off x="0" y="3303587"/>
            <a:ext cx="9144000" cy="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197" name="Google Shape;1197;p123"/>
          <p:cNvSpPr txBox="1"/>
          <p:nvPr/>
        </p:nvSpPr>
        <p:spPr>
          <a:xfrm>
            <a:off x="0" y="3325812"/>
            <a:ext cx="9144000" cy="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198" name="Google Shape;1198;p123"/>
          <p:cNvSpPr/>
          <p:nvPr/>
        </p:nvSpPr>
        <p:spPr>
          <a:xfrm>
            <a:off x="1258887" y="620712"/>
            <a:ext cx="6553200" cy="863600"/>
          </a:xfrm>
          <a:prstGeom prst="roundRect">
            <a:avLst>
              <a:gd fmla="val 16667" name="adj"/>
            </a:avLst>
          </a:prstGeom>
          <a:gradFill>
            <a:gsLst>
              <a:gs pos="0">
                <a:srgbClr val="000066"/>
              </a:gs>
              <a:gs pos="50000">
                <a:srgbClr val="555599"/>
              </a:gs>
              <a:gs pos="100000">
                <a:srgbClr val="000066"/>
              </a:gs>
            </a:gsLst>
            <a:lin ang="5400000" scaled="0"/>
          </a:gradFill>
          <a:ln cap="flat" cmpd="sng" w="9525">
            <a:solidFill>
              <a:srgbClr val="000000"/>
            </a:solidFill>
            <a:prstDash val="solid"/>
            <a:miter lim="800000"/>
            <a:headEnd len="sm" w="sm" type="none"/>
            <a:tailEnd len="sm" w="sm" type="none"/>
          </a:ln>
        </p:spPr>
        <p:txBody>
          <a:bodyPr anchorCtr="0" anchor="b" bIns="45700" lIns="91425" spcFirstLastPara="1" rIns="91425" wrap="square" tIns="45700">
            <a:noAutofit/>
          </a:bodyPr>
          <a:lstStyle/>
          <a:p>
            <a:pPr indent="-809625" lvl="0" marL="809625" marR="0" rtl="0" algn="l">
              <a:lnSpc>
                <a:spcPct val="100000"/>
              </a:lnSpc>
              <a:spcBef>
                <a:spcPts val="0"/>
              </a:spcBef>
              <a:spcAft>
                <a:spcPts val="0"/>
              </a:spcAft>
              <a:buClr>
                <a:schemeClr val="lt1"/>
              </a:buClr>
              <a:buSzPts val="2800"/>
              <a:buFont typeface="Times New Roman"/>
              <a:buNone/>
            </a:pPr>
            <a:r>
              <a:rPr b="1" i="0" lang="en-US" sz="2800" u="none">
                <a:solidFill>
                  <a:schemeClr val="lt1"/>
                </a:solidFill>
                <a:latin typeface="Times New Roman"/>
                <a:ea typeface="Times New Roman"/>
                <a:cs typeface="Times New Roman"/>
                <a:sym typeface="Times New Roman"/>
              </a:rPr>
              <a:t>Frequency Characteristic of Typical Elements of system</a:t>
            </a:r>
            <a:endParaRPr/>
          </a:p>
        </p:txBody>
      </p:sp>
      <p:grpSp>
        <p:nvGrpSpPr>
          <p:cNvPr id="1199" name="Google Shape;1199;p123"/>
          <p:cNvGrpSpPr/>
          <p:nvPr/>
        </p:nvGrpSpPr>
        <p:grpSpPr>
          <a:xfrm>
            <a:off x="179387" y="1989137"/>
            <a:ext cx="8610600" cy="4256087"/>
            <a:chOff x="144" y="960"/>
            <a:chExt cx="5424" cy="2681"/>
          </a:xfrm>
        </p:grpSpPr>
        <p:sp>
          <p:nvSpPr>
            <p:cNvPr id="1200" name="Google Shape;1200;p123"/>
            <p:cNvSpPr txBox="1"/>
            <p:nvPr/>
          </p:nvSpPr>
          <p:spPr>
            <a:xfrm>
              <a:off x="192" y="1680"/>
              <a:ext cx="4231" cy="2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000"/>
                <a:buFont typeface="Times New Roman"/>
                <a:buNone/>
              </a:pPr>
              <a:r>
                <a:rPr b="1" i="0" lang="en-US" sz="2000" u="none">
                  <a:solidFill>
                    <a:schemeClr val="dk1"/>
                  </a:solidFill>
                  <a:latin typeface="Times New Roman"/>
                  <a:ea typeface="Times New Roman"/>
                  <a:cs typeface="Times New Roman"/>
                  <a:sym typeface="Times New Roman"/>
                </a:rPr>
                <a:t>Measure the amplitude and phase of the steady-state output </a:t>
              </a:r>
              <a:endParaRPr/>
            </a:p>
          </p:txBody>
        </p:sp>
        <p:sp>
          <p:nvSpPr>
            <p:cNvPr id="1201" name="Google Shape;1201;p123"/>
            <p:cNvSpPr txBox="1"/>
            <p:nvPr/>
          </p:nvSpPr>
          <p:spPr>
            <a:xfrm>
              <a:off x="472" y="1146"/>
              <a:ext cx="3272" cy="325"/>
            </a:xfrm>
            <a:prstGeom prst="rect">
              <a:avLst/>
            </a:prstGeom>
            <a:noFill/>
            <a:ln cap="flat" cmpd="sng" w="28575">
              <a:solidFill>
                <a:srgbClr val="0000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202" name="Google Shape;1202;p123"/>
            <p:cNvSpPr txBox="1"/>
            <p:nvPr/>
          </p:nvSpPr>
          <p:spPr>
            <a:xfrm>
              <a:off x="613" y="1192"/>
              <a:ext cx="3111" cy="2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000"/>
                <a:buFont typeface="Times New Roman"/>
                <a:buNone/>
              </a:pPr>
              <a:r>
                <a:rPr b="1" i="0" lang="en-US" sz="2000" u="none">
                  <a:solidFill>
                    <a:schemeClr val="dk1"/>
                  </a:solidFill>
                  <a:latin typeface="Times New Roman"/>
                  <a:ea typeface="Times New Roman"/>
                  <a:cs typeface="Times New Roman"/>
                  <a:sym typeface="Times New Roman"/>
                </a:rPr>
                <a:t>Input a sinusoid signal to the control system</a:t>
              </a:r>
              <a:endParaRPr/>
            </a:p>
          </p:txBody>
        </p:sp>
        <p:sp>
          <p:nvSpPr>
            <p:cNvPr id="1203" name="Google Shape;1203;p123"/>
            <p:cNvSpPr txBox="1"/>
            <p:nvPr/>
          </p:nvSpPr>
          <p:spPr>
            <a:xfrm>
              <a:off x="144" y="1632"/>
              <a:ext cx="4224" cy="325"/>
            </a:xfrm>
            <a:prstGeom prst="rect">
              <a:avLst/>
            </a:prstGeom>
            <a:noFill/>
            <a:ln cap="flat" cmpd="sng" w="28575">
              <a:solidFill>
                <a:srgbClr val="0000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204" name="Google Shape;1204;p123"/>
            <p:cNvSpPr txBox="1"/>
            <p:nvPr/>
          </p:nvSpPr>
          <p:spPr>
            <a:xfrm>
              <a:off x="285" y="2167"/>
              <a:ext cx="3843" cy="471"/>
            </a:xfrm>
            <a:prstGeom prst="rect">
              <a:avLst/>
            </a:prstGeom>
            <a:noFill/>
            <a:ln cap="flat" cmpd="sng" w="28575">
              <a:solidFill>
                <a:srgbClr val="0000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205" name="Google Shape;1205;p123"/>
            <p:cNvSpPr txBox="1"/>
            <p:nvPr/>
          </p:nvSpPr>
          <p:spPr>
            <a:xfrm>
              <a:off x="325" y="2185"/>
              <a:ext cx="3552" cy="2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000"/>
                <a:buFont typeface="Times New Roman"/>
                <a:buNone/>
              </a:pPr>
              <a:r>
                <a:rPr b="1" i="0" lang="en-US" sz="2000" u="none">
                  <a:solidFill>
                    <a:schemeClr val="dk1"/>
                  </a:solidFill>
                  <a:latin typeface="Times New Roman"/>
                  <a:ea typeface="Times New Roman"/>
                  <a:cs typeface="Times New Roman"/>
                  <a:sym typeface="Times New Roman"/>
                </a:rPr>
                <a:t>Get the amplitude ratio of the output versus input</a:t>
              </a:r>
              <a:r>
                <a:rPr b="0" i="0" lang="en-US" sz="2000" u="none">
                  <a:solidFill>
                    <a:schemeClr val="dk1"/>
                  </a:solidFill>
                  <a:latin typeface="Times New Roman"/>
                  <a:ea typeface="Times New Roman"/>
                  <a:cs typeface="Times New Roman"/>
                  <a:sym typeface="Times New Roman"/>
                </a:rPr>
                <a:t> </a:t>
              </a:r>
              <a:endParaRPr/>
            </a:p>
          </p:txBody>
        </p:sp>
        <p:sp>
          <p:nvSpPr>
            <p:cNvPr id="1206" name="Google Shape;1206;p123"/>
            <p:cNvSpPr txBox="1"/>
            <p:nvPr/>
          </p:nvSpPr>
          <p:spPr>
            <a:xfrm>
              <a:off x="280" y="2411"/>
              <a:ext cx="3891" cy="2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000"/>
                <a:buFont typeface="Times New Roman"/>
                <a:buNone/>
              </a:pPr>
              <a:r>
                <a:rPr b="1" i="0" lang="en-US" sz="2000" u="none">
                  <a:solidFill>
                    <a:schemeClr val="dk1"/>
                  </a:solidFill>
                  <a:latin typeface="Times New Roman"/>
                  <a:ea typeface="Times New Roman"/>
                  <a:cs typeface="Times New Roman"/>
                  <a:sym typeface="Times New Roman"/>
                </a:rPr>
                <a:t>Get the phase difference between the output and input</a:t>
              </a:r>
              <a:endParaRPr/>
            </a:p>
          </p:txBody>
        </p:sp>
        <p:sp>
          <p:nvSpPr>
            <p:cNvPr id="1207" name="Google Shape;1207;p123"/>
            <p:cNvSpPr txBox="1"/>
            <p:nvPr/>
          </p:nvSpPr>
          <p:spPr>
            <a:xfrm>
              <a:off x="960" y="2883"/>
              <a:ext cx="2374" cy="2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000"/>
                <a:buFont typeface="Times New Roman"/>
                <a:buNone/>
              </a:pPr>
              <a:r>
                <a:rPr b="1" i="0" lang="en-US" sz="2000" u="none">
                  <a:solidFill>
                    <a:schemeClr val="dk1"/>
                  </a:solidFill>
                  <a:latin typeface="Times New Roman"/>
                  <a:ea typeface="Times New Roman"/>
                  <a:cs typeface="Times New Roman"/>
                  <a:sym typeface="Times New Roman"/>
                </a:rPr>
                <a:t>Are the measured data enough？</a:t>
              </a:r>
              <a:endParaRPr/>
            </a:p>
          </p:txBody>
        </p:sp>
        <p:sp>
          <p:nvSpPr>
            <p:cNvPr id="1208" name="Google Shape;1208;p123"/>
            <p:cNvSpPr/>
            <p:nvPr/>
          </p:nvSpPr>
          <p:spPr>
            <a:xfrm>
              <a:off x="552" y="2774"/>
              <a:ext cx="3036" cy="493"/>
            </a:xfrm>
            <a:prstGeom prst="flowChartDecision">
              <a:avLst/>
            </a:prstGeom>
            <a:noFill/>
            <a:ln cap="flat" cmpd="sng" w="28575">
              <a:solidFill>
                <a:srgbClr val="0000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209" name="Google Shape;1209;p123"/>
            <p:cNvSpPr txBox="1"/>
            <p:nvPr/>
          </p:nvSpPr>
          <p:spPr>
            <a:xfrm>
              <a:off x="1369" y="3409"/>
              <a:ext cx="1548" cy="232"/>
            </a:xfrm>
            <a:prstGeom prst="rect">
              <a:avLst/>
            </a:prstGeom>
            <a:noFill/>
            <a:ln cap="flat" cmpd="sng" w="28575">
              <a:solidFill>
                <a:srgbClr val="0000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210" name="Google Shape;1210;p123"/>
            <p:cNvSpPr txBox="1"/>
            <p:nvPr/>
          </p:nvSpPr>
          <p:spPr>
            <a:xfrm>
              <a:off x="1505" y="3364"/>
              <a:ext cx="1204" cy="2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000"/>
                <a:buFont typeface="Times New Roman"/>
                <a:buNone/>
              </a:pPr>
              <a:r>
                <a:rPr b="1" i="0" lang="en-US" sz="2000" u="none">
                  <a:solidFill>
                    <a:schemeClr val="dk1"/>
                  </a:solidFill>
                  <a:latin typeface="Times New Roman"/>
                  <a:ea typeface="Times New Roman"/>
                  <a:cs typeface="Times New Roman"/>
                  <a:sym typeface="Times New Roman"/>
                </a:rPr>
                <a:t>Data processing</a:t>
              </a:r>
              <a:endParaRPr/>
            </a:p>
          </p:txBody>
        </p:sp>
        <p:sp>
          <p:nvSpPr>
            <p:cNvPr id="1211" name="Google Shape;1211;p123"/>
            <p:cNvSpPr txBox="1"/>
            <p:nvPr/>
          </p:nvSpPr>
          <p:spPr>
            <a:xfrm>
              <a:off x="4176" y="2016"/>
              <a:ext cx="1392" cy="2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000"/>
                <a:buFont typeface="Times New Roman"/>
                <a:buNone/>
              </a:pPr>
              <a:r>
                <a:rPr b="1" i="0" lang="en-US" sz="2000" u="none">
                  <a:solidFill>
                    <a:schemeClr val="dk1"/>
                  </a:solidFill>
                  <a:latin typeface="Times New Roman"/>
                  <a:ea typeface="Times New Roman"/>
                  <a:cs typeface="Times New Roman"/>
                  <a:sym typeface="Times New Roman"/>
                </a:rPr>
                <a:t>Change frequency</a:t>
              </a:r>
              <a:endParaRPr/>
            </a:p>
          </p:txBody>
        </p:sp>
        <p:sp>
          <p:nvSpPr>
            <p:cNvPr id="1212" name="Google Shape;1212;p123"/>
            <p:cNvSpPr txBox="1"/>
            <p:nvPr/>
          </p:nvSpPr>
          <p:spPr>
            <a:xfrm>
              <a:off x="4176" y="2016"/>
              <a:ext cx="1392" cy="279"/>
            </a:xfrm>
            <a:prstGeom prst="rect">
              <a:avLst/>
            </a:prstGeom>
            <a:noFill/>
            <a:ln cap="flat" cmpd="sng" w="28575">
              <a:solidFill>
                <a:srgbClr val="0000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cxnSp>
          <p:nvCxnSpPr>
            <p:cNvPr id="1213" name="Google Shape;1213;p123"/>
            <p:cNvCxnSpPr/>
            <p:nvPr/>
          </p:nvCxnSpPr>
          <p:spPr>
            <a:xfrm>
              <a:off x="2067" y="960"/>
              <a:ext cx="0" cy="186"/>
            </a:xfrm>
            <a:prstGeom prst="straightConnector1">
              <a:avLst/>
            </a:prstGeom>
            <a:noFill/>
            <a:ln cap="flat" cmpd="sng" w="28575">
              <a:solidFill>
                <a:srgbClr val="FF0000"/>
              </a:solidFill>
              <a:prstDash val="solid"/>
              <a:miter lim="800000"/>
              <a:headEnd len="med" w="med" type="none"/>
              <a:tailEnd len="med" w="med" type="triangle"/>
            </a:ln>
          </p:spPr>
        </p:cxnSp>
        <p:cxnSp>
          <p:nvCxnSpPr>
            <p:cNvPr id="1214" name="Google Shape;1214;p123"/>
            <p:cNvCxnSpPr/>
            <p:nvPr/>
          </p:nvCxnSpPr>
          <p:spPr>
            <a:xfrm>
              <a:off x="2067" y="1471"/>
              <a:ext cx="0" cy="185"/>
            </a:xfrm>
            <a:prstGeom prst="straightConnector1">
              <a:avLst/>
            </a:prstGeom>
            <a:noFill/>
            <a:ln cap="flat" cmpd="sng" w="19050">
              <a:solidFill>
                <a:srgbClr val="FF0000"/>
              </a:solidFill>
              <a:prstDash val="solid"/>
              <a:miter lim="800000"/>
              <a:headEnd len="med" w="med" type="none"/>
              <a:tailEnd len="med" w="med" type="triangle"/>
            </a:ln>
          </p:spPr>
        </p:cxnSp>
        <p:cxnSp>
          <p:nvCxnSpPr>
            <p:cNvPr id="1215" name="Google Shape;1215;p123"/>
            <p:cNvCxnSpPr/>
            <p:nvPr/>
          </p:nvCxnSpPr>
          <p:spPr>
            <a:xfrm>
              <a:off x="2067" y="1981"/>
              <a:ext cx="0" cy="186"/>
            </a:xfrm>
            <a:prstGeom prst="straightConnector1">
              <a:avLst/>
            </a:prstGeom>
            <a:noFill/>
            <a:ln cap="flat" cmpd="sng" w="19050">
              <a:solidFill>
                <a:srgbClr val="FF0000"/>
              </a:solidFill>
              <a:prstDash val="solid"/>
              <a:miter lim="800000"/>
              <a:headEnd len="med" w="med" type="none"/>
              <a:tailEnd len="med" w="med" type="triangle"/>
            </a:ln>
          </p:spPr>
        </p:cxnSp>
        <p:cxnSp>
          <p:nvCxnSpPr>
            <p:cNvPr id="1216" name="Google Shape;1216;p123"/>
            <p:cNvCxnSpPr/>
            <p:nvPr/>
          </p:nvCxnSpPr>
          <p:spPr>
            <a:xfrm>
              <a:off x="2077" y="2653"/>
              <a:ext cx="0" cy="140"/>
            </a:xfrm>
            <a:prstGeom prst="straightConnector1">
              <a:avLst/>
            </a:prstGeom>
            <a:noFill/>
            <a:ln cap="flat" cmpd="sng" w="19050">
              <a:solidFill>
                <a:srgbClr val="FF0000"/>
              </a:solidFill>
              <a:prstDash val="solid"/>
              <a:miter lim="800000"/>
              <a:headEnd len="med" w="med" type="none"/>
              <a:tailEnd len="med" w="med" type="triangle"/>
            </a:ln>
          </p:spPr>
        </p:cxnSp>
        <p:cxnSp>
          <p:nvCxnSpPr>
            <p:cNvPr id="1217" name="Google Shape;1217;p123"/>
            <p:cNvCxnSpPr/>
            <p:nvPr/>
          </p:nvCxnSpPr>
          <p:spPr>
            <a:xfrm>
              <a:off x="2094" y="3273"/>
              <a:ext cx="0" cy="139"/>
            </a:xfrm>
            <a:prstGeom prst="straightConnector1">
              <a:avLst/>
            </a:prstGeom>
            <a:noFill/>
            <a:ln cap="flat" cmpd="sng" w="19050">
              <a:solidFill>
                <a:srgbClr val="FF0000"/>
              </a:solidFill>
              <a:prstDash val="solid"/>
              <a:miter lim="800000"/>
              <a:headEnd len="med" w="med" type="none"/>
              <a:tailEnd len="med" w="med" type="triangle"/>
            </a:ln>
          </p:spPr>
        </p:cxnSp>
        <p:cxnSp>
          <p:nvCxnSpPr>
            <p:cNvPr id="1218" name="Google Shape;1218;p123"/>
            <p:cNvCxnSpPr/>
            <p:nvPr/>
          </p:nvCxnSpPr>
          <p:spPr>
            <a:xfrm>
              <a:off x="2067" y="960"/>
              <a:ext cx="2781" cy="0"/>
            </a:xfrm>
            <a:prstGeom prst="straightConnector1">
              <a:avLst/>
            </a:prstGeom>
            <a:noFill/>
            <a:ln cap="flat" cmpd="sng" w="28575">
              <a:solidFill>
                <a:srgbClr val="FF0000"/>
              </a:solidFill>
              <a:prstDash val="solid"/>
              <a:miter lim="800000"/>
              <a:headEnd len="med" w="med" type="none"/>
              <a:tailEnd len="med" w="med" type="none"/>
            </a:ln>
          </p:spPr>
        </p:cxnSp>
        <p:cxnSp>
          <p:nvCxnSpPr>
            <p:cNvPr id="1219" name="Google Shape;1219;p123"/>
            <p:cNvCxnSpPr/>
            <p:nvPr/>
          </p:nvCxnSpPr>
          <p:spPr>
            <a:xfrm>
              <a:off x="4848" y="960"/>
              <a:ext cx="0" cy="1056"/>
            </a:xfrm>
            <a:prstGeom prst="straightConnector1">
              <a:avLst/>
            </a:prstGeom>
            <a:noFill/>
            <a:ln cap="flat" cmpd="sng" w="28575">
              <a:solidFill>
                <a:srgbClr val="FF0000"/>
              </a:solidFill>
              <a:prstDash val="solid"/>
              <a:miter lim="800000"/>
              <a:headEnd len="med" w="med" type="none"/>
              <a:tailEnd len="med" w="med" type="none"/>
            </a:ln>
          </p:spPr>
        </p:cxnSp>
        <p:cxnSp>
          <p:nvCxnSpPr>
            <p:cNvPr id="1220" name="Google Shape;1220;p123"/>
            <p:cNvCxnSpPr/>
            <p:nvPr/>
          </p:nvCxnSpPr>
          <p:spPr>
            <a:xfrm rot="10800000">
              <a:off x="4848" y="1296"/>
              <a:ext cx="0" cy="278"/>
            </a:xfrm>
            <a:prstGeom prst="straightConnector1">
              <a:avLst/>
            </a:prstGeom>
            <a:noFill/>
            <a:ln cap="flat" cmpd="sng" w="28575">
              <a:solidFill>
                <a:srgbClr val="FF0000"/>
              </a:solidFill>
              <a:prstDash val="solid"/>
              <a:miter lim="800000"/>
              <a:headEnd len="med" w="med" type="none"/>
              <a:tailEnd len="med" w="med" type="triangle"/>
            </a:ln>
          </p:spPr>
        </p:cxnSp>
        <p:sp>
          <p:nvSpPr>
            <p:cNvPr id="1221" name="Google Shape;1221;p123"/>
            <p:cNvSpPr txBox="1"/>
            <p:nvPr/>
          </p:nvSpPr>
          <p:spPr>
            <a:xfrm>
              <a:off x="2185" y="3183"/>
              <a:ext cx="212" cy="28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Times New Roman"/>
                <a:buNone/>
              </a:pPr>
              <a:r>
                <a:rPr b="0" i="0" lang="en-US" sz="2400" u="none">
                  <a:solidFill>
                    <a:schemeClr val="dk1"/>
                  </a:solidFill>
                  <a:latin typeface="Times New Roman"/>
                  <a:ea typeface="Times New Roman"/>
                  <a:cs typeface="Times New Roman"/>
                  <a:sym typeface="Times New Roman"/>
                </a:rPr>
                <a:t>y</a:t>
              </a:r>
              <a:endParaRPr/>
            </a:p>
          </p:txBody>
        </p:sp>
        <p:sp>
          <p:nvSpPr>
            <p:cNvPr id="1222" name="Google Shape;1222;p123"/>
            <p:cNvSpPr txBox="1"/>
            <p:nvPr/>
          </p:nvSpPr>
          <p:spPr>
            <a:xfrm>
              <a:off x="3568" y="2957"/>
              <a:ext cx="233" cy="2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000"/>
                <a:buFont typeface="Times New Roman"/>
                <a:buNone/>
              </a:pPr>
              <a:r>
                <a:rPr b="1" i="0" lang="en-US" sz="2000" u="none">
                  <a:solidFill>
                    <a:schemeClr val="dk1"/>
                  </a:solidFill>
                  <a:latin typeface="Times New Roman"/>
                  <a:ea typeface="Times New Roman"/>
                  <a:cs typeface="Times New Roman"/>
                  <a:sym typeface="Times New Roman"/>
                </a:rPr>
                <a:t>N</a:t>
              </a:r>
              <a:endParaRPr/>
            </a:p>
          </p:txBody>
        </p:sp>
        <p:cxnSp>
          <p:nvCxnSpPr>
            <p:cNvPr id="1223" name="Google Shape;1223;p123"/>
            <p:cNvCxnSpPr/>
            <p:nvPr/>
          </p:nvCxnSpPr>
          <p:spPr>
            <a:xfrm>
              <a:off x="3637" y="3019"/>
              <a:ext cx="1212" cy="6"/>
            </a:xfrm>
            <a:prstGeom prst="straightConnector1">
              <a:avLst/>
            </a:prstGeom>
            <a:noFill/>
            <a:ln cap="flat" cmpd="sng" w="28575">
              <a:solidFill>
                <a:srgbClr val="FF0000"/>
              </a:solidFill>
              <a:prstDash val="solid"/>
              <a:miter lim="800000"/>
              <a:headEnd len="med" w="med" type="none"/>
              <a:tailEnd len="med" w="med" type="none"/>
            </a:ln>
          </p:spPr>
        </p:cxnSp>
        <p:cxnSp>
          <p:nvCxnSpPr>
            <p:cNvPr id="1224" name="Google Shape;1224;p123"/>
            <p:cNvCxnSpPr/>
            <p:nvPr/>
          </p:nvCxnSpPr>
          <p:spPr>
            <a:xfrm rot="10800000">
              <a:off x="4848" y="2304"/>
              <a:ext cx="1" cy="727"/>
            </a:xfrm>
            <a:prstGeom prst="straightConnector1">
              <a:avLst/>
            </a:prstGeom>
            <a:noFill/>
            <a:ln cap="flat" cmpd="sng" w="28575">
              <a:solidFill>
                <a:srgbClr val="FF0000"/>
              </a:solidFill>
              <a:prstDash val="solid"/>
              <a:miter lim="800000"/>
              <a:headEnd len="med" w="med" type="none"/>
              <a:tailEnd len="med" w="med" type="triangle"/>
            </a:ln>
          </p:spPr>
        </p:cxnSp>
      </p:grpSp>
      <p:sp>
        <p:nvSpPr>
          <p:cNvPr id="1225" name="Google Shape;1225;p123"/>
          <p:cNvSpPr txBox="1"/>
          <p:nvPr/>
        </p:nvSpPr>
        <p:spPr>
          <a:xfrm>
            <a:off x="684212" y="1484312"/>
            <a:ext cx="5903912" cy="46196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0000"/>
              </a:buClr>
              <a:buSzPts val="2400"/>
              <a:buFont typeface="Times New Roman"/>
              <a:buNone/>
            </a:pPr>
            <a:r>
              <a:rPr b="1" i="0" lang="en-US" sz="2400" u="none">
                <a:solidFill>
                  <a:srgbClr val="FF0000"/>
                </a:solidFill>
                <a:latin typeface="Times New Roman"/>
                <a:ea typeface="Times New Roman"/>
                <a:cs typeface="Times New Roman"/>
                <a:sym typeface="Times New Roman"/>
              </a:rPr>
              <a:t>How to get frequency characteristic?</a:t>
            </a:r>
            <a:endParaRPr/>
          </a:p>
        </p:txBody>
      </p:sp>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229" name="Shape 1229"/>
        <p:cNvGrpSpPr/>
        <p:nvPr/>
      </p:nvGrpSpPr>
      <p:grpSpPr>
        <a:xfrm>
          <a:off x="0" y="0"/>
          <a:ext cx="0" cy="0"/>
          <a:chOff x="0" y="0"/>
          <a:chExt cx="0" cy="0"/>
        </a:xfrm>
      </p:grpSpPr>
      <p:sp>
        <p:nvSpPr>
          <p:cNvPr id="1230" name="Google Shape;1230;p124"/>
          <p:cNvSpPr txBox="1"/>
          <p:nvPr>
            <p:ph idx="1" type="body"/>
          </p:nvPr>
        </p:nvSpPr>
        <p:spPr>
          <a:xfrm>
            <a:off x="684212" y="1196975"/>
            <a:ext cx="7772400" cy="4114800"/>
          </a:xfrm>
          <a:prstGeom prst="rect">
            <a:avLst/>
          </a:prstGeom>
          <a:noFill/>
          <a:ln>
            <a:noFill/>
          </a:ln>
        </p:spPr>
        <p:txBody>
          <a:bodyPr anchorCtr="0" anchor="t" bIns="45700" lIns="91425" spcFirstLastPara="1" rIns="91425" wrap="square" tIns="45700">
            <a:noAutofit/>
          </a:bodyPr>
          <a:lstStyle/>
          <a:p>
            <a:pPr indent="-342900" lvl="0" marL="342900" marR="0" rtl="0" algn="just">
              <a:lnSpc>
                <a:spcPct val="100000"/>
              </a:lnSpc>
              <a:spcBef>
                <a:spcPts val="0"/>
              </a:spcBef>
              <a:spcAft>
                <a:spcPts val="0"/>
              </a:spcAft>
              <a:buClr>
                <a:schemeClr val="dk2"/>
              </a:buClr>
              <a:buSzPts val="2400"/>
              <a:buFont typeface="Times New Roman"/>
              <a:buChar char="•"/>
            </a:pPr>
            <a:r>
              <a:rPr b="1" i="0" lang="en-US" sz="2400" u="none">
                <a:solidFill>
                  <a:schemeClr val="dk2"/>
                </a:solidFill>
                <a:latin typeface="Times New Roman"/>
                <a:ea typeface="Times New Roman"/>
                <a:cs typeface="Times New Roman"/>
                <a:sym typeface="Times New Roman"/>
              </a:rPr>
              <a:t>Magnitude characteristic diagram</a:t>
            </a:r>
            <a:endParaRPr/>
          </a:p>
          <a:p>
            <a:pPr indent="-342900" lvl="0" marL="342900" marR="0" rtl="0" algn="just">
              <a:lnSpc>
                <a:spcPct val="100000"/>
              </a:lnSpc>
              <a:spcBef>
                <a:spcPts val="0"/>
              </a:spcBef>
              <a:spcAft>
                <a:spcPts val="0"/>
              </a:spcAft>
              <a:buClr>
                <a:schemeClr val="dk1"/>
              </a:buClr>
              <a:buSzPts val="2400"/>
              <a:buFont typeface="Times New Roman"/>
              <a:buNone/>
            </a:pPr>
            <a:r>
              <a:rPr b="1" i="1" lang="en-US" sz="2400" u="none">
                <a:solidFill>
                  <a:schemeClr val="dk1"/>
                </a:solidFill>
                <a:latin typeface="Times New Roman"/>
                <a:ea typeface="Times New Roman"/>
                <a:cs typeface="Times New Roman"/>
                <a:sym typeface="Times New Roman"/>
              </a:rPr>
              <a:t>     </a:t>
            </a:r>
            <a:r>
              <a:rPr b="1" i="1" lang="en-US" sz="2400" u="none">
                <a:solidFill>
                  <a:srgbClr val="FF0000"/>
                </a:solidFill>
                <a:latin typeface="Times New Roman"/>
                <a:ea typeface="Times New Roman"/>
                <a:cs typeface="Times New Roman"/>
                <a:sym typeface="Times New Roman"/>
              </a:rPr>
              <a:t>A-ω </a:t>
            </a:r>
            <a:r>
              <a:rPr b="1" i="0" lang="en-US" sz="2400" u="none">
                <a:solidFill>
                  <a:srgbClr val="FF0000"/>
                </a:solidFill>
                <a:latin typeface="Times New Roman"/>
                <a:ea typeface="Times New Roman"/>
                <a:cs typeface="Times New Roman"/>
                <a:sym typeface="Times New Roman"/>
              </a:rPr>
              <a:t>plot</a:t>
            </a:r>
            <a:endParaRPr/>
          </a:p>
          <a:p>
            <a:pPr indent="-342900" lvl="0" marL="342900" marR="0" rtl="0" algn="just">
              <a:lnSpc>
                <a:spcPct val="100000"/>
              </a:lnSpc>
              <a:spcBef>
                <a:spcPts val="0"/>
              </a:spcBef>
              <a:spcAft>
                <a:spcPts val="0"/>
              </a:spcAft>
              <a:buClr>
                <a:schemeClr val="dk2"/>
              </a:buClr>
              <a:buSzPts val="2400"/>
              <a:buFont typeface="Times New Roman"/>
              <a:buChar char="•"/>
            </a:pPr>
            <a:r>
              <a:rPr b="1" i="0" lang="en-US" sz="2400" u="none">
                <a:solidFill>
                  <a:schemeClr val="dk2"/>
                </a:solidFill>
                <a:latin typeface="Times New Roman"/>
                <a:ea typeface="Times New Roman"/>
                <a:cs typeface="Times New Roman"/>
                <a:sym typeface="Times New Roman"/>
              </a:rPr>
              <a:t>Phase characteristic diagram</a:t>
            </a:r>
            <a:endParaRPr/>
          </a:p>
          <a:p>
            <a:pPr indent="-342900" lvl="0" marL="342900" marR="0" rtl="0" algn="just">
              <a:lnSpc>
                <a:spcPct val="100000"/>
              </a:lnSpc>
              <a:spcBef>
                <a:spcPts val="0"/>
              </a:spcBef>
              <a:spcAft>
                <a:spcPts val="0"/>
              </a:spcAft>
              <a:buClr>
                <a:srgbClr val="FF0000"/>
              </a:buClr>
              <a:buSzPts val="2400"/>
              <a:buFont typeface="Times New Roman"/>
              <a:buNone/>
            </a:pPr>
            <a:r>
              <a:rPr b="1" i="1" lang="en-US" sz="2400" u="none">
                <a:solidFill>
                  <a:srgbClr val="FF0000"/>
                </a:solidFill>
                <a:latin typeface="Times New Roman"/>
                <a:ea typeface="Times New Roman"/>
                <a:cs typeface="Times New Roman"/>
                <a:sym typeface="Times New Roman"/>
              </a:rPr>
              <a:t>ϕ-ω </a:t>
            </a:r>
            <a:r>
              <a:rPr b="1" i="0" lang="en-US" sz="2400" u="none">
                <a:solidFill>
                  <a:srgbClr val="FF0000"/>
                </a:solidFill>
                <a:latin typeface="Times New Roman"/>
                <a:ea typeface="Times New Roman"/>
                <a:cs typeface="Times New Roman"/>
                <a:sym typeface="Times New Roman"/>
              </a:rPr>
              <a:t>plot</a:t>
            </a:r>
            <a:endParaRPr/>
          </a:p>
          <a:p>
            <a:pPr indent="-342900" lvl="0" marL="342900" marR="0" rtl="0" algn="just">
              <a:lnSpc>
                <a:spcPct val="100000"/>
              </a:lnSpc>
              <a:spcBef>
                <a:spcPts val="0"/>
              </a:spcBef>
              <a:spcAft>
                <a:spcPts val="0"/>
              </a:spcAft>
              <a:buClr>
                <a:schemeClr val="dk2"/>
              </a:buClr>
              <a:buSzPts val="2400"/>
              <a:buFont typeface="Times New Roman"/>
              <a:buChar char="•"/>
            </a:pPr>
            <a:r>
              <a:rPr b="1" i="0" lang="en-US" sz="2400" u="none">
                <a:solidFill>
                  <a:schemeClr val="dk2"/>
                </a:solidFill>
                <a:latin typeface="Times New Roman"/>
                <a:ea typeface="Times New Roman"/>
                <a:cs typeface="Times New Roman"/>
                <a:sym typeface="Times New Roman"/>
              </a:rPr>
              <a:t>Gain-phase characteristic diagram</a:t>
            </a:r>
            <a:endParaRPr/>
          </a:p>
          <a:p>
            <a:pPr indent="-190500" lvl="0" marL="342900" marR="0" rtl="0" algn="l">
              <a:spcBef>
                <a:spcPts val="480"/>
              </a:spcBef>
              <a:spcAft>
                <a:spcPts val="0"/>
              </a:spcAft>
              <a:buClr>
                <a:schemeClr val="dk1"/>
              </a:buClr>
              <a:buSzPts val="2400"/>
              <a:buFont typeface="Times New Roman"/>
              <a:buNone/>
            </a:pPr>
            <a:r>
              <a:t/>
            </a:r>
            <a:endParaRPr b="1" i="0" sz="2400" u="none">
              <a:solidFill>
                <a:schemeClr val="dk2"/>
              </a:solidFill>
              <a:latin typeface="Times New Roman"/>
              <a:ea typeface="Times New Roman"/>
              <a:cs typeface="Times New Roman"/>
              <a:sym typeface="Times New Roman"/>
            </a:endParaRPr>
          </a:p>
        </p:txBody>
      </p:sp>
      <p:sp>
        <p:nvSpPr>
          <p:cNvPr id="1231" name="Google Shape;1231;p124"/>
          <p:cNvSpPr/>
          <p:nvPr>
            <p:ph type="title"/>
          </p:nvPr>
        </p:nvSpPr>
        <p:spPr>
          <a:xfrm>
            <a:off x="2124075" y="476250"/>
            <a:ext cx="4824412" cy="649287"/>
          </a:xfrm>
          <a:prstGeom prst="flowChartAlternateProcess">
            <a:avLst/>
          </a:prstGeom>
          <a:noFill/>
          <a:ln cap="flat" cmpd="sng" w="57150">
            <a:solidFill>
              <a:srgbClr val="80008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2"/>
              </a:buClr>
              <a:buSzPts val="3200"/>
              <a:buFont typeface="Times New Roman"/>
              <a:buNone/>
            </a:pPr>
            <a:r>
              <a:rPr b="1" i="0" lang="en-US" sz="3200" u="none" cap="none" strike="noStrike">
                <a:solidFill>
                  <a:schemeClr val="dk2"/>
                </a:solidFill>
                <a:latin typeface="Times New Roman"/>
                <a:ea typeface="Times New Roman"/>
                <a:cs typeface="Times New Roman"/>
                <a:sym typeface="Times New Roman"/>
              </a:rPr>
              <a:t>Nyquist Diagram</a:t>
            </a:r>
            <a:endParaRPr/>
          </a:p>
        </p:txBody>
      </p:sp>
      <p:sp>
        <p:nvSpPr>
          <p:cNvPr id="1232" name="Google Shape;1232;p124"/>
          <p:cNvSpPr/>
          <p:nvPr/>
        </p:nvSpPr>
        <p:spPr>
          <a:xfrm>
            <a:off x="6156325" y="1412875"/>
            <a:ext cx="576262" cy="1152525"/>
          </a:xfrm>
          <a:prstGeom prst="rightBrace">
            <a:avLst>
              <a:gd fmla="val 4829" name="adj1"/>
              <a:gd fmla="val 50000" name="adj2"/>
            </a:avLst>
          </a:prstGeom>
          <a:noFill/>
          <a:ln cap="flat" cmpd="sng" w="50800">
            <a:solidFill>
              <a:srgbClr val="FF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233" name="Google Shape;1233;p124"/>
          <p:cNvSpPr txBox="1"/>
          <p:nvPr/>
        </p:nvSpPr>
        <p:spPr>
          <a:xfrm>
            <a:off x="6948487" y="1484312"/>
            <a:ext cx="1439862" cy="8318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Times New Roman"/>
              <a:buNone/>
            </a:pPr>
            <a:r>
              <a:rPr b="1" i="0" lang="en-US" sz="2400" u="none">
                <a:solidFill>
                  <a:schemeClr val="dk1"/>
                </a:solidFill>
                <a:latin typeface="Times New Roman"/>
                <a:ea typeface="Times New Roman"/>
                <a:cs typeface="Times New Roman"/>
                <a:sym typeface="Times New Roman"/>
              </a:rPr>
              <a:t>Bode diagram</a:t>
            </a:r>
            <a:endParaRPr/>
          </a:p>
        </p:txBody>
      </p:sp>
      <p:sp>
        <p:nvSpPr>
          <p:cNvPr id="1234" name="Google Shape;1234;p124"/>
          <p:cNvSpPr txBox="1"/>
          <p:nvPr/>
        </p:nvSpPr>
        <p:spPr>
          <a:xfrm>
            <a:off x="6516687" y="2636837"/>
            <a:ext cx="2447925" cy="46196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Times New Roman"/>
              <a:buNone/>
            </a:pPr>
            <a:r>
              <a:rPr b="1" i="0" lang="en-US" sz="2400" u="none">
                <a:solidFill>
                  <a:schemeClr val="dk1"/>
                </a:solidFill>
                <a:latin typeface="Times New Roman"/>
                <a:ea typeface="Times New Roman"/>
                <a:cs typeface="Times New Roman"/>
                <a:sym typeface="Times New Roman"/>
              </a:rPr>
              <a:t>Nyquist diagram</a:t>
            </a:r>
            <a:endParaRPr/>
          </a:p>
        </p:txBody>
      </p:sp>
      <p:cxnSp>
        <p:nvCxnSpPr>
          <p:cNvPr id="1235" name="Google Shape;1235;p124"/>
          <p:cNvCxnSpPr/>
          <p:nvPr/>
        </p:nvCxnSpPr>
        <p:spPr>
          <a:xfrm>
            <a:off x="5795962" y="2924175"/>
            <a:ext cx="738187" cy="0"/>
          </a:xfrm>
          <a:prstGeom prst="straightConnector1">
            <a:avLst/>
          </a:prstGeom>
          <a:noFill/>
          <a:ln cap="flat" cmpd="sng" w="50800">
            <a:solidFill>
              <a:srgbClr val="FF0000"/>
            </a:solidFill>
            <a:prstDash val="solid"/>
            <a:miter lim="800000"/>
            <a:headEnd len="med" w="med" type="none"/>
            <a:tailEnd len="med" w="med" type="none"/>
          </a:ln>
        </p:spPr>
      </p:cxnSp>
      <p:sp>
        <p:nvSpPr>
          <p:cNvPr id="1236" name="Google Shape;1236;p124"/>
          <p:cNvSpPr txBox="1"/>
          <p:nvPr/>
        </p:nvSpPr>
        <p:spPr>
          <a:xfrm>
            <a:off x="1042987" y="3213100"/>
            <a:ext cx="7850187" cy="70802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2"/>
              </a:buClr>
              <a:buSzPts val="2000"/>
              <a:buFont typeface="Times New Roman"/>
              <a:buNone/>
            </a:pPr>
            <a:r>
              <a:rPr b="1" i="0" lang="en-US" sz="2000" u="none">
                <a:solidFill>
                  <a:schemeClr val="dk2"/>
                </a:solidFill>
                <a:latin typeface="Times New Roman"/>
                <a:ea typeface="Times New Roman"/>
                <a:cs typeface="Times New Roman"/>
                <a:sym typeface="Times New Roman"/>
              </a:rPr>
              <a:t>Polar form or algebraic form: </a:t>
            </a:r>
            <a:r>
              <a:rPr b="1" i="1" lang="en-US" sz="2000" u="none">
                <a:solidFill>
                  <a:srgbClr val="FF0000"/>
                </a:solidFill>
                <a:latin typeface="Times New Roman"/>
                <a:ea typeface="Times New Roman"/>
                <a:cs typeface="Times New Roman"/>
                <a:sym typeface="Times New Roman"/>
              </a:rPr>
              <a:t>A</a:t>
            </a:r>
            <a:r>
              <a:rPr b="1" i="0" lang="en-US" sz="2000" u="none">
                <a:solidFill>
                  <a:schemeClr val="dk2"/>
                </a:solidFill>
                <a:latin typeface="Times New Roman"/>
                <a:ea typeface="Times New Roman"/>
                <a:cs typeface="Times New Roman"/>
                <a:sym typeface="Times New Roman"/>
              </a:rPr>
              <a:t> and </a:t>
            </a:r>
            <a:r>
              <a:rPr b="1" i="1" lang="en-US" sz="2000" u="none">
                <a:solidFill>
                  <a:srgbClr val="FF0000"/>
                </a:solidFill>
                <a:latin typeface="Times New Roman"/>
                <a:ea typeface="Times New Roman"/>
                <a:cs typeface="Times New Roman"/>
                <a:sym typeface="Times New Roman"/>
              </a:rPr>
              <a:t>ϕ  </a:t>
            </a:r>
            <a:r>
              <a:rPr b="1" i="0" lang="en-US" sz="2000" u="none">
                <a:solidFill>
                  <a:schemeClr val="dk1"/>
                </a:solidFill>
                <a:latin typeface="Times New Roman"/>
                <a:ea typeface="Times New Roman"/>
                <a:cs typeface="Times New Roman"/>
                <a:sym typeface="Times New Roman"/>
              </a:rPr>
              <a:t>define a vector for a particular frequency </a:t>
            </a:r>
            <a:r>
              <a:rPr b="1" i="1" lang="en-US" sz="2000" u="none">
                <a:solidFill>
                  <a:srgbClr val="FF0000"/>
                </a:solidFill>
                <a:latin typeface="Times New Roman"/>
                <a:ea typeface="Times New Roman"/>
                <a:cs typeface="Times New Roman"/>
                <a:sym typeface="Times New Roman"/>
              </a:rPr>
              <a:t>ω</a:t>
            </a:r>
            <a:r>
              <a:rPr b="1" i="1" lang="en-US" sz="2000" u="none">
                <a:solidFill>
                  <a:schemeClr val="dk1"/>
                </a:solidFill>
                <a:latin typeface="Times New Roman"/>
                <a:ea typeface="Times New Roman"/>
                <a:cs typeface="Times New Roman"/>
                <a:sym typeface="Times New Roman"/>
              </a:rPr>
              <a:t>.</a:t>
            </a:r>
            <a:r>
              <a:rPr b="1" i="0" lang="en-US" sz="2000" u="none">
                <a:solidFill>
                  <a:schemeClr val="dk1"/>
                </a:solidFill>
                <a:latin typeface="Times New Roman"/>
                <a:ea typeface="Times New Roman"/>
                <a:cs typeface="Times New Roman"/>
                <a:sym typeface="Times New Roman"/>
              </a:rPr>
              <a:t>  </a:t>
            </a:r>
            <a:endParaRPr/>
          </a:p>
        </p:txBody>
      </p:sp>
      <p:pic>
        <p:nvPicPr>
          <p:cNvPr id="1237" name="Google Shape;1237;p124"/>
          <p:cNvPicPr preferRelativeResize="0"/>
          <p:nvPr/>
        </p:nvPicPr>
        <p:blipFill rotWithShape="1">
          <a:blip r:embed="rId3">
            <a:alphaModFix/>
          </a:blip>
          <a:srcRect b="0" l="0" r="0" t="0"/>
          <a:stretch/>
        </p:blipFill>
        <p:spPr>
          <a:xfrm>
            <a:off x="1835150" y="4149725"/>
            <a:ext cx="5334000" cy="565150"/>
          </a:xfrm>
          <a:prstGeom prst="rect">
            <a:avLst/>
          </a:prstGeom>
          <a:noFill/>
          <a:ln cap="flat" cmpd="thinThick" w="57150">
            <a:solidFill>
              <a:srgbClr val="800080"/>
            </a:solidFill>
            <a:prstDash val="solid"/>
            <a:miter lim="800000"/>
            <a:headEnd len="sm" w="sm" type="none"/>
            <a:tailEnd len="sm" w="sm" type="none"/>
          </a:ln>
        </p:spPr>
      </p:pic>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241" name="Shape 1241"/>
        <p:cNvGrpSpPr/>
        <p:nvPr/>
      </p:nvGrpSpPr>
      <p:grpSpPr>
        <a:xfrm>
          <a:off x="0" y="0"/>
          <a:ext cx="0" cy="0"/>
          <a:chOff x="0" y="0"/>
          <a:chExt cx="0" cy="0"/>
        </a:xfrm>
      </p:grpSpPr>
      <p:grpSp>
        <p:nvGrpSpPr>
          <p:cNvPr id="1242" name="Google Shape;1242;p125"/>
          <p:cNvGrpSpPr/>
          <p:nvPr/>
        </p:nvGrpSpPr>
        <p:grpSpPr>
          <a:xfrm>
            <a:off x="2195512" y="2492375"/>
            <a:ext cx="4779962" cy="3552825"/>
            <a:chOff x="1584" y="1392"/>
            <a:chExt cx="3011" cy="2238"/>
          </a:xfrm>
        </p:grpSpPr>
        <p:sp>
          <p:nvSpPr>
            <p:cNvPr id="1243" name="Google Shape;1243;p125"/>
            <p:cNvSpPr txBox="1"/>
            <p:nvPr/>
          </p:nvSpPr>
          <p:spPr>
            <a:xfrm>
              <a:off x="1629" y="3342"/>
              <a:ext cx="2966" cy="288"/>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chemeClr val="dk1"/>
                </a:buClr>
                <a:buSzPts val="2400"/>
                <a:buFont typeface="Times New Roman"/>
                <a:buNone/>
              </a:pPr>
              <a:r>
                <a:rPr b="0" i="0" lang="en-US" sz="2400" u="none">
                  <a:solidFill>
                    <a:schemeClr val="dk1"/>
                  </a:solidFill>
                  <a:latin typeface="Times New Roman"/>
                  <a:ea typeface="Times New Roman"/>
                  <a:cs typeface="Times New Roman"/>
                  <a:sym typeface="Times New Roman"/>
                </a:rPr>
                <a:t>Nyquist Diagram of RC Circuit</a:t>
              </a:r>
              <a:endParaRPr/>
            </a:p>
          </p:txBody>
        </p:sp>
        <p:graphicFrame>
          <p:nvGraphicFramePr>
            <p:cNvPr id="1244" name="Google Shape;1244;p125"/>
            <p:cNvGraphicFramePr/>
            <p:nvPr/>
          </p:nvGraphicFramePr>
          <p:xfrm>
            <a:off x="1584" y="1392"/>
            <a:ext cx="2976" cy="2094"/>
          </p:xfrm>
          <a:graphic>
            <a:graphicData uri="http://schemas.openxmlformats.org/presentationml/2006/ole">
              <mc:AlternateContent>
                <mc:Choice Requires="v">
                  <p:oleObj r:id="rId4" imgH="2094" imgW="2976" progId="Visio.Drawing.11" spid="_x0000_s1">
                    <p:embed/>
                  </p:oleObj>
                </mc:Choice>
                <mc:Fallback>
                  <p:oleObj r:id="rId5" imgH="2094" imgW="2976" progId="Visio.Drawing.11">
                    <p:embed/>
                    <p:pic>
                      <p:nvPicPr>
                        <p:cNvPr id="1244" name="Google Shape;1244;p125"/>
                        <p:cNvPicPr preferRelativeResize="0"/>
                        <p:nvPr/>
                      </p:nvPicPr>
                      <p:blipFill rotWithShape="1">
                        <a:blip r:embed="rId6">
                          <a:alphaModFix/>
                        </a:blip>
                        <a:srcRect b="0" l="0" r="0" t="0"/>
                        <a:stretch/>
                      </p:blipFill>
                      <p:spPr>
                        <a:xfrm>
                          <a:off x="1584" y="1392"/>
                          <a:ext cx="2976" cy="2094"/>
                        </a:xfrm>
                        <a:prstGeom prst="rect">
                          <a:avLst/>
                        </a:prstGeom>
                        <a:noFill/>
                        <a:ln>
                          <a:noFill/>
                        </a:ln>
                      </p:spPr>
                    </p:pic>
                  </p:oleObj>
                </mc:Fallback>
              </mc:AlternateContent>
            </a:graphicData>
          </a:graphic>
        </p:graphicFrame>
      </p:grpSp>
      <p:graphicFrame>
        <p:nvGraphicFramePr>
          <p:cNvPr id="1245" name="Google Shape;1245;p125"/>
          <p:cNvGraphicFramePr/>
          <p:nvPr/>
        </p:nvGraphicFramePr>
        <p:xfrm>
          <a:off x="827087" y="620712"/>
          <a:ext cx="3000000" cy="3000000"/>
        </p:xfrm>
        <a:graphic>
          <a:graphicData uri="http://schemas.openxmlformats.org/drawingml/2006/table">
            <a:tbl>
              <a:tblPr>
                <a:noFill/>
                <a:tableStyleId>{B70AFBCD-31BA-451E-9527-5ED323E46C15}</a:tableStyleId>
              </a:tblPr>
              <a:tblGrid>
                <a:gridCol w="989000"/>
                <a:gridCol w="450850"/>
                <a:gridCol w="1150925"/>
                <a:gridCol w="865175"/>
                <a:gridCol w="860425"/>
                <a:gridCol w="865175"/>
                <a:gridCol w="865175"/>
                <a:gridCol w="862000"/>
                <a:gridCol w="863600"/>
              </a:tblGrid>
              <a:tr h="517525">
                <a:tc>
                  <a:txBody>
                    <a:bodyPr/>
                    <a:lstStyle/>
                    <a:p>
                      <a:pPr indent="0" lvl="0" marL="0" marR="0" rtl="0" algn="ctr">
                        <a:lnSpc>
                          <a:spcPct val="100000"/>
                        </a:lnSpc>
                        <a:spcBef>
                          <a:spcPts val="0"/>
                        </a:spcBef>
                        <a:spcAft>
                          <a:spcPts val="0"/>
                        </a:spcAft>
                        <a:buClr>
                          <a:schemeClr val="dk1"/>
                        </a:buClr>
                        <a:buSzPts val="2400"/>
                        <a:buFont typeface="Times New Roman"/>
                        <a:buNone/>
                      </a:pPr>
                      <a:r>
                        <a:rPr b="0" i="1" lang="en-US" sz="2400" u="none" cap="none" strike="noStrike">
                          <a:solidFill>
                            <a:schemeClr val="dk1"/>
                          </a:solidFill>
                          <a:latin typeface="Times New Roman"/>
                          <a:ea typeface="Times New Roman"/>
                          <a:cs typeface="Times New Roman"/>
                          <a:sym typeface="Times New Roman"/>
                        </a:rPr>
                        <a:t>ω</a:t>
                      </a:r>
                      <a:endParaRPr/>
                    </a:p>
                  </a:txBody>
                  <a:tcPr marT="45700" marB="45700" marR="90975" marL="90975">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2400"/>
                        <a:buFont typeface="Times New Roman"/>
                        <a:buNone/>
                      </a:pPr>
                      <a:r>
                        <a:rPr b="0" i="0" lang="en-US" sz="2400" u="none" cap="none" strike="noStrike">
                          <a:solidFill>
                            <a:schemeClr val="dk1"/>
                          </a:solidFill>
                          <a:latin typeface="Times New Roman"/>
                          <a:ea typeface="Times New Roman"/>
                          <a:cs typeface="Times New Roman"/>
                          <a:sym typeface="Times New Roman"/>
                        </a:rPr>
                        <a:t>0</a:t>
                      </a:r>
                      <a:endParaRPr/>
                    </a:p>
                  </a:txBody>
                  <a:tcPr marT="45700" marB="45700" marR="90975" marL="9097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2400"/>
                        <a:buFont typeface="Times New Roman"/>
                        <a:buNone/>
                      </a:pPr>
                      <a:r>
                        <a:rPr b="0" i="0" lang="en-US" sz="2400" u="none" cap="none" strike="noStrike">
                          <a:solidFill>
                            <a:schemeClr val="dk1"/>
                          </a:solidFill>
                          <a:latin typeface="Times New Roman"/>
                          <a:ea typeface="Times New Roman"/>
                          <a:cs typeface="Times New Roman"/>
                          <a:sym typeface="Times New Roman"/>
                        </a:rPr>
                        <a:t>1/(2</a:t>
                      </a:r>
                      <a:r>
                        <a:rPr b="0" i="1" lang="en-US" sz="2400" u="none" cap="none" strike="noStrike">
                          <a:solidFill>
                            <a:schemeClr val="dk1"/>
                          </a:solidFill>
                          <a:latin typeface="Times New Roman"/>
                          <a:ea typeface="Times New Roman"/>
                          <a:cs typeface="Times New Roman"/>
                          <a:sym typeface="Times New Roman"/>
                        </a:rPr>
                        <a:t>τ)</a:t>
                      </a:r>
                      <a:endParaRPr/>
                    </a:p>
                  </a:txBody>
                  <a:tcPr marT="45700" marB="45700" marR="90975" marL="9097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2400"/>
                        <a:buFont typeface="Times New Roman"/>
                        <a:buNone/>
                      </a:pPr>
                      <a:r>
                        <a:rPr b="0" i="0" lang="en-US" sz="2400" u="none" cap="none" strike="noStrike">
                          <a:solidFill>
                            <a:schemeClr val="dk1"/>
                          </a:solidFill>
                          <a:latin typeface="Times New Roman"/>
                          <a:ea typeface="Times New Roman"/>
                          <a:cs typeface="Times New Roman"/>
                          <a:sym typeface="Times New Roman"/>
                        </a:rPr>
                        <a:t>1/</a:t>
                      </a:r>
                      <a:r>
                        <a:rPr b="0" i="1" lang="en-US" sz="2400" u="none" cap="none" strike="noStrike">
                          <a:solidFill>
                            <a:schemeClr val="dk1"/>
                          </a:solidFill>
                          <a:latin typeface="Times New Roman"/>
                          <a:ea typeface="Times New Roman"/>
                          <a:cs typeface="Times New Roman"/>
                          <a:sym typeface="Times New Roman"/>
                        </a:rPr>
                        <a:t>τ</a:t>
                      </a:r>
                      <a:endParaRPr/>
                    </a:p>
                  </a:txBody>
                  <a:tcPr marT="45700" marB="45700" marR="90975" marL="9097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2400"/>
                        <a:buFont typeface="Times New Roman"/>
                        <a:buNone/>
                      </a:pPr>
                      <a:r>
                        <a:rPr b="0" i="0" lang="en-US" sz="2400" u="none" cap="none" strike="noStrike">
                          <a:solidFill>
                            <a:schemeClr val="dk1"/>
                          </a:solidFill>
                          <a:latin typeface="Times New Roman"/>
                          <a:ea typeface="Times New Roman"/>
                          <a:cs typeface="Times New Roman"/>
                          <a:sym typeface="Times New Roman"/>
                        </a:rPr>
                        <a:t>2/</a:t>
                      </a:r>
                      <a:r>
                        <a:rPr b="0" i="1" lang="en-US" sz="2400" u="none" cap="none" strike="noStrike">
                          <a:solidFill>
                            <a:schemeClr val="dk1"/>
                          </a:solidFill>
                          <a:latin typeface="Times New Roman"/>
                          <a:ea typeface="Times New Roman"/>
                          <a:cs typeface="Times New Roman"/>
                          <a:sym typeface="Times New Roman"/>
                        </a:rPr>
                        <a:t>τ</a:t>
                      </a:r>
                      <a:endParaRPr/>
                    </a:p>
                  </a:txBody>
                  <a:tcPr marT="45700" marB="45700" marR="90975" marL="9097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2400"/>
                        <a:buFont typeface="Times New Roman"/>
                        <a:buNone/>
                      </a:pPr>
                      <a:r>
                        <a:rPr b="0" i="0" lang="en-US" sz="2400" u="none" cap="none" strike="noStrike">
                          <a:solidFill>
                            <a:schemeClr val="dk1"/>
                          </a:solidFill>
                          <a:latin typeface="Times New Roman"/>
                          <a:ea typeface="Times New Roman"/>
                          <a:cs typeface="Times New Roman"/>
                          <a:sym typeface="Times New Roman"/>
                        </a:rPr>
                        <a:t>3/</a:t>
                      </a:r>
                      <a:r>
                        <a:rPr b="0" i="1" lang="en-US" sz="2400" u="none" cap="none" strike="noStrike">
                          <a:solidFill>
                            <a:schemeClr val="dk1"/>
                          </a:solidFill>
                          <a:latin typeface="Times New Roman"/>
                          <a:ea typeface="Times New Roman"/>
                          <a:cs typeface="Times New Roman"/>
                          <a:sym typeface="Times New Roman"/>
                        </a:rPr>
                        <a:t>τ</a:t>
                      </a:r>
                      <a:endParaRPr/>
                    </a:p>
                  </a:txBody>
                  <a:tcPr marT="45700" marB="45700" marR="90975" marL="9097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2400"/>
                        <a:buFont typeface="Times New Roman"/>
                        <a:buNone/>
                      </a:pPr>
                      <a:r>
                        <a:rPr b="0" i="0" lang="en-US" sz="2400" u="none" cap="none" strike="noStrike">
                          <a:solidFill>
                            <a:schemeClr val="dk1"/>
                          </a:solidFill>
                          <a:latin typeface="Times New Roman"/>
                          <a:ea typeface="Times New Roman"/>
                          <a:cs typeface="Times New Roman"/>
                          <a:sym typeface="Times New Roman"/>
                        </a:rPr>
                        <a:t>4/</a:t>
                      </a:r>
                      <a:r>
                        <a:rPr b="0" i="1" lang="en-US" sz="2400" u="none" cap="none" strike="noStrike">
                          <a:solidFill>
                            <a:schemeClr val="dk1"/>
                          </a:solidFill>
                          <a:latin typeface="Times New Roman"/>
                          <a:ea typeface="Times New Roman"/>
                          <a:cs typeface="Times New Roman"/>
                          <a:sym typeface="Times New Roman"/>
                        </a:rPr>
                        <a:t>τ</a:t>
                      </a:r>
                      <a:endParaRPr/>
                    </a:p>
                  </a:txBody>
                  <a:tcPr marT="45700" marB="45700" marR="90975" marL="9097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2400"/>
                        <a:buFont typeface="Times New Roman"/>
                        <a:buNone/>
                      </a:pPr>
                      <a:r>
                        <a:rPr b="0" i="0" lang="en-US" sz="2400" u="none" cap="none" strike="noStrike">
                          <a:solidFill>
                            <a:schemeClr val="dk1"/>
                          </a:solidFill>
                          <a:latin typeface="Times New Roman"/>
                          <a:ea typeface="Times New Roman"/>
                          <a:cs typeface="Times New Roman"/>
                          <a:sym typeface="Times New Roman"/>
                        </a:rPr>
                        <a:t>5/</a:t>
                      </a:r>
                      <a:r>
                        <a:rPr b="0" i="1" lang="en-US" sz="2400" u="none" cap="none" strike="noStrike">
                          <a:solidFill>
                            <a:schemeClr val="dk1"/>
                          </a:solidFill>
                          <a:latin typeface="Times New Roman"/>
                          <a:ea typeface="Times New Roman"/>
                          <a:cs typeface="Times New Roman"/>
                          <a:sym typeface="Times New Roman"/>
                        </a:rPr>
                        <a:t>τ</a:t>
                      </a:r>
                      <a:endParaRPr/>
                    </a:p>
                  </a:txBody>
                  <a:tcPr marT="45700" marB="45700" marR="90975" marL="9097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2400"/>
                        <a:buFont typeface="Times New Roman"/>
                        <a:buNone/>
                      </a:pPr>
                      <a:r>
                        <a:rPr b="0" i="0" lang="en-US" sz="2400" u="none" cap="none" strike="noStrike">
                          <a:solidFill>
                            <a:schemeClr val="dk1"/>
                          </a:solidFill>
                          <a:latin typeface="Times New Roman"/>
                          <a:ea typeface="Times New Roman"/>
                          <a:cs typeface="Times New Roman"/>
                          <a:sym typeface="Times New Roman"/>
                        </a:rPr>
                        <a:t>∞</a:t>
                      </a:r>
                      <a:endParaRPr/>
                    </a:p>
                  </a:txBody>
                  <a:tcPr marT="45700" marB="45700" marR="90975" marL="90975">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822325">
                <a:tc>
                  <a:txBody>
                    <a:bodyPr/>
                    <a:lstStyle/>
                    <a:p>
                      <a:pPr indent="0" lvl="0" marL="0" marR="0" rtl="0" algn="ctr">
                        <a:lnSpc>
                          <a:spcPct val="100000"/>
                        </a:lnSpc>
                        <a:spcBef>
                          <a:spcPts val="0"/>
                        </a:spcBef>
                        <a:spcAft>
                          <a:spcPts val="0"/>
                        </a:spcAft>
                        <a:buClr>
                          <a:schemeClr val="dk1"/>
                        </a:buClr>
                        <a:buSzPts val="2400"/>
                        <a:buFont typeface="Times New Roman"/>
                        <a:buNone/>
                      </a:pPr>
                      <a:r>
                        <a:rPr b="0" i="1" lang="en-US" sz="2400" u="none" cap="none" strike="noStrike">
                          <a:solidFill>
                            <a:schemeClr val="dk1"/>
                          </a:solidFill>
                          <a:latin typeface="Times New Roman"/>
                          <a:ea typeface="Times New Roman"/>
                          <a:cs typeface="Times New Roman"/>
                          <a:sym typeface="Times New Roman"/>
                        </a:rPr>
                        <a:t>A</a:t>
                      </a:r>
                      <a:r>
                        <a:rPr b="0" i="0" lang="en-US" sz="2400" u="none" cap="none" strike="noStrike">
                          <a:solidFill>
                            <a:schemeClr val="dk1"/>
                          </a:solidFill>
                          <a:latin typeface="Times New Roman"/>
                          <a:ea typeface="Times New Roman"/>
                          <a:cs typeface="Times New Roman"/>
                          <a:sym typeface="Times New Roman"/>
                        </a:rPr>
                        <a:t>(</a:t>
                      </a:r>
                      <a:r>
                        <a:rPr b="0" i="1" lang="en-US" sz="2400" u="none" cap="none" strike="noStrike">
                          <a:solidFill>
                            <a:schemeClr val="dk1"/>
                          </a:solidFill>
                          <a:latin typeface="Times New Roman"/>
                          <a:ea typeface="Times New Roman"/>
                          <a:cs typeface="Times New Roman"/>
                          <a:sym typeface="Times New Roman"/>
                        </a:rPr>
                        <a:t>ω</a:t>
                      </a:r>
                      <a:r>
                        <a:rPr b="0" i="0" lang="en-US" sz="2400" u="none" cap="none" strike="noStrike">
                          <a:solidFill>
                            <a:schemeClr val="dk1"/>
                          </a:solidFill>
                          <a:latin typeface="Times New Roman"/>
                          <a:ea typeface="Times New Roman"/>
                          <a:cs typeface="Times New Roman"/>
                          <a:sym typeface="Times New Roman"/>
                        </a:rPr>
                        <a:t>)</a:t>
                      </a:r>
                      <a:endParaRPr/>
                    </a:p>
                  </a:txBody>
                  <a:tcPr marT="45700" marB="45700" marR="90975" marL="90975">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2400"/>
                        <a:buFont typeface="Times New Roman"/>
                        <a:buNone/>
                      </a:pPr>
                      <a:r>
                        <a:rPr b="0" i="0" lang="en-US" sz="2400" u="none" cap="none" strike="noStrike">
                          <a:solidFill>
                            <a:schemeClr val="dk1"/>
                          </a:solidFill>
                          <a:latin typeface="Times New Roman"/>
                          <a:ea typeface="Times New Roman"/>
                          <a:cs typeface="Times New Roman"/>
                          <a:sym typeface="Times New Roman"/>
                        </a:rPr>
                        <a:t>1</a:t>
                      </a:r>
                      <a:endParaRPr/>
                    </a:p>
                  </a:txBody>
                  <a:tcPr marT="45700" marB="45700" marR="90975" marL="9097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2400"/>
                        <a:buFont typeface="Times New Roman"/>
                        <a:buNone/>
                      </a:pPr>
                      <a:r>
                        <a:rPr b="0" i="0" lang="en-US" sz="2400" u="none" cap="none" strike="noStrike">
                          <a:solidFill>
                            <a:schemeClr val="dk1"/>
                          </a:solidFill>
                          <a:latin typeface="Times New Roman"/>
                          <a:ea typeface="Times New Roman"/>
                          <a:cs typeface="Times New Roman"/>
                          <a:sym typeface="Times New Roman"/>
                        </a:rPr>
                        <a:t>0.89</a:t>
                      </a:r>
                      <a:endParaRPr/>
                    </a:p>
                  </a:txBody>
                  <a:tcPr marT="45700" marB="45700" marR="90975" marL="9097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2400"/>
                        <a:buFont typeface="Times New Roman"/>
                        <a:buNone/>
                      </a:pPr>
                      <a:r>
                        <a:rPr b="0" i="0" lang="en-US" sz="2400" u="none" cap="none" strike="noStrike">
                          <a:solidFill>
                            <a:schemeClr val="dk1"/>
                          </a:solidFill>
                          <a:latin typeface="Times New Roman"/>
                          <a:ea typeface="Times New Roman"/>
                          <a:cs typeface="Times New Roman"/>
                          <a:sym typeface="Times New Roman"/>
                        </a:rPr>
                        <a:t>0.707</a:t>
                      </a:r>
                      <a:endParaRPr/>
                    </a:p>
                  </a:txBody>
                  <a:tcPr marT="45700" marB="45700" marR="90975" marL="9097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2400"/>
                        <a:buFont typeface="Times New Roman"/>
                        <a:buNone/>
                      </a:pPr>
                      <a:r>
                        <a:rPr b="0" i="0" lang="en-US" sz="2400" u="none" cap="none" strike="noStrike">
                          <a:solidFill>
                            <a:schemeClr val="dk1"/>
                          </a:solidFill>
                          <a:latin typeface="Times New Roman"/>
                          <a:ea typeface="Times New Roman"/>
                          <a:cs typeface="Times New Roman"/>
                          <a:sym typeface="Times New Roman"/>
                        </a:rPr>
                        <a:t>0.45</a:t>
                      </a:r>
                      <a:endParaRPr/>
                    </a:p>
                  </a:txBody>
                  <a:tcPr marT="45700" marB="45700" marR="90975" marL="9097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2400"/>
                        <a:buFont typeface="Times New Roman"/>
                        <a:buNone/>
                      </a:pPr>
                      <a:r>
                        <a:rPr b="0" i="0" lang="en-US" sz="2400" u="none" cap="none" strike="noStrike">
                          <a:solidFill>
                            <a:schemeClr val="dk1"/>
                          </a:solidFill>
                          <a:latin typeface="Times New Roman"/>
                          <a:ea typeface="Times New Roman"/>
                          <a:cs typeface="Times New Roman"/>
                          <a:sym typeface="Times New Roman"/>
                        </a:rPr>
                        <a:t>0.32</a:t>
                      </a:r>
                      <a:endParaRPr/>
                    </a:p>
                  </a:txBody>
                  <a:tcPr marT="45700" marB="45700" marR="90975" marL="9097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2400"/>
                        <a:buFont typeface="Times New Roman"/>
                        <a:buNone/>
                      </a:pPr>
                      <a:r>
                        <a:rPr b="0" i="0" lang="en-US" sz="2400" u="none" cap="none" strike="noStrike">
                          <a:solidFill>
                            <a:schemeClr val="dk1"/>
                          </a:solidFill>
                          <a:latin typeface="Times New Roman"/>
                          <a:ea typeface="Times New Roman"/>
                          <a:cs typeface="Times New Roman"/>
                          <a:sym typeface="Times New Roman"/>
                        </a:rPr>
                        <a:t>0.24</a:t>
                      </a:r>
                      <a:endParaRPr/>
                    </a:p>
                  </a:txBody>
                  <a:tcPr marT="45700" marB="45700" marR="90975" marL="9097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2400"/>
                        <a:buFont typeface="Times New Roman"/>
                        <a:buNone/>
                      </a:pPr>
                      <a:r>
                        <a:rPr b="0" i="0" lang="en-US" sz="2400" u="none" cap="none" strike="noStrike">
                          <a:solidFill>
                            <a:schemeClr val="dk1"/>
                          </a:solidFill>
                          <a:latin typeface="Times New Roman"/>
                          <a:ea typeface="Times New Roman"/>
                          <a:cs typeface="Times New Roman"/>
                          <a:sym typeface="Times New Roman"/>
                        </a:rPr>
                        <a:t>0.2</a:t>
                      </a:r>
                      <a:endParaRPr/>
                    </a:p>
                  </a:txBody>
                  <a:tcPr marT="45700" marB="45700" marR="90975" marL="9097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2400"/>
                        <a:buFont typeface="Times New Roman"/>
                        <a:buNone/>
                      </a:pPr>
                      <a:r>
                        <a:rPr b="0" i="0" lang="en-US" sz="2400" u="none" cap="none" strike="noStrike">
                          <a:solidFill>
                            <a:schemeClr val="dk1"/>
                          </a:solidFill>
                          <a:latin typeface="Times New Roman"/>
                          <a:ea typeface="Times New Roman"/>
                          <a:cs typeface="Times New Roman"/>
                          <a:sym typeface="Times New Roman"/>
                        </a:rPr>
                        <a:t>0</a:t>
                      </a:r>
                      <a:endParaRPr/>
                    </a:p>
                  </a:txBody>
                  <a:tcPr marT="45700" marB="45700" marR="90975" marL="90975">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481000">
                <a:tc>
                  <a:txBody>
                    <a:bodyPr/>
                    <a:lstStyle/>
                    <a:p>
                      <a:pPr indent="0" lvl="0" marL="0" marR="0" rtl="0" algn="ctr">
                        <a:lnSpc>
                          <a:spcPct val="100000"/>
                        </a:lnSpc>
                        <a:spcBef>
                          <a:spcPts val="0"/>
                        </a:spcBef>
                        <a:spcAft>
                          <a:spcPts val="0"/>
                        </a:spcAft>
                        <a:buClr>
                          <a:schemeClr val="dk1"/>
                        </a:buClr>
                        <a:buSzPts val="2000"/>
                        <a:buFont typeface="Times New Roman"/>
                        <a:buNone/>
                      </a:pPr>
                      <a:r>
                        <a:rPr b="0" i="1" lang="en-US" sz="2000" u="none" cap="none" strike="noStrike">
                          <a:solidFill>
                            <a:schemeClr val="dk1"/>
                          </a:solidFill>
                          <a:latin typeface="Times New Roman"/>
                          <a:ea typeface="Times New Roman"/>
                          <a:cs typeface="Times New Roman"/>
                          <a:sym typeface="Times New Roman"/>
                        </a:rPr>
                        <a:t>ϕ</a:t>
                      </a:r>
                      <a:r>
                        <a:rPr b="0" i="0" lang="en-US" sz="2000" u="none" cap="none" strike="noStrike">
                          <a:solidFill>
                            <a:schemeClr val="dk1"/>
                          </a:solidFill>
                          <a:latin typeface="Times New Roman"/>
                          <a:ea typeface="Times New Roman"/>
                          <a:cs typeface="Times New Roman"/>
                          <a:sym typeface="Times New Roman"/>
                        </a:rPr>
                        <a:t>(</a:t>
                      </a:r>
                      <a:r>
                        <a:rPr b="0" i="1" lang="en-US" sz="2000" u="none" cap="none" strike="noStrike">
                          <a:solidFill>
                            <a:schemeClr val="dk1"/>
                          </a:solidFill>
                          <a:latin typeface="Times New Roman"/>
                          <a:ea typeface="Times New Roman"/>
                          <a:cs typeface="Times New Roman"/>
                          <a:sym typeface="Times New Roman"/>
                        </a:rPr>
                        <a:t>ω</a:t>
                      </a:r>
                      <a:r>
                        <a:rPr b="0" i="0" lang="en-US" sz="2000" u="none" cap="none" strike="noStrike">
                          <a:solidFill>
                            <a:schemeClr val="dk1"/>
                          </a:solidFill>
                          <a:latin typeface="Times New Roman"/>
                          <a:ea typeface="Times New Roman"/>
                          <a:cs typeface="Times New Roman"/>
                          <a:sym typeface="Times New Roman"/>
                        </a:rPr>
                        <a:t>)</a:t>
                      </a:r>
                      <a:endParaRPr/>
                    </a:p>
                  </a:txBody>
                  <a:tcPr marT="45700" marB="45700" marR="90975" marL="90975">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2400"/>
                        <a:buFont typeface="Times New Roman"/>
                        <a:buNone/>
                      </a:pPr>
                      <a:r>
                        <a:rPr b="0" i="0" lang="en-US" sz="2400" u="none" cap="none" strike="noStrike">
                          <a:solidFill>
                            <a:schemeClr val="dk1"/>
                          </a:solidFill>
                          <a:latin typeface="Times New Roman"/>
                          <a:ea typeface="Times New Roman"/>
                          <a:cs typeface="Times New Roman"/>
                          <a:sym typeface="Times New Roman"/>
                        </a:rPr>
                        <a:t>0</a:t>
                      </a:r>
                      <a:endParaRPr/>
                    </a:p>
                  </a:txBody>
                  <a:tcPr marT="45700" marB="45700" marR="90975" marL="9097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2400"/>
                        <a:buFont typeface="Times New Roman"/>
                        <a:buNone/>
                      </a:pPr>
                      <a:r>
                        <a:rPr b="0" i="0" lang="en-US" sz="2400" u="none" cap="none" strike="noStrike">
                          <a:solidFill>
                            <a:schemeClr val="dk1"/>
                          </a:solidFill>
                          <a:latin typeface="Times New Roman"/>
                          <a:ea typeface="Times New Roman"/>
                          <a:cs typeface="Times New Roman"/>
                          <a:sym typeface="Times New Roman"/>
                        </a:rPr>
                        <a:t>-26.6</a:t>
                      </a:r>
                      <a:endParaRPr/>
                    </a:p>
                  </a:txBody>
                  <a:tcPr marT="45700" marB="45700" marR="90975" marL="9097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2400"/>
                        <a:buFont typeface="Times New Roman"/>
                        <a:buNone/>
                      </a:pPr>
                      <a:r>
                        <a:rPr b="0" i="0" lang="en-US" sz="2400" u="none" cap="none" strike="noStrike">
                          <a:solidFill>
                            <a:schemeClr val="dk1"/>
                          </a:solidFill>
                          <a:latin typeface="Times New Roman"/>
                          <a:ea typeface="Times New Roman"/>
                          <a:cs typeface="Times New Roman"/>
                          <a:sym typeface="Times New Roman"/>
                        </a:rPr>
                        <a:t>-45</a:t>
                      </a:r>
                      <a:endParaRPr/>
                    </a:p>
                  </a:txBody>
                  <a:tcPr marT="45700" marB="45700" marR="90975" marL="9097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2400"/>
                        <a:buFont typeface="Times New Roman"/>
                        <a:buNone/>
                      </a:pPr>
                      <a:r>
                        <a:rPr b="0" i="0" lang="en-US" sz="2400" u="none" cap="none" strike="noStrike">
                          <a:solidFill>
                            <a:schemeClr val="dk1"/>
                          </a:solidFill>
                          <a:latin typeface="Times New Roman"/>
                          <a:ea typeface="Times New Roman"/>
                          <a:cs typeface="Times New Roman"/>
                          <a:sym typeface="Times New Roman"/>
                        </a:rPr>
                        <a:t>-63.5</a:t>
                      </a:r>
                      <a:endParaRPr/>
                    </a:p>
                  </a:txBody>
                  <a:tcPr marT="45700" marB="45700" marR="90975" marL="9097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2400"/>
                        <a:buFont typeface="Times New Roman"/>
                        <a:buNone/>
                      </a:pPr>
                      <a:r>
                        <a:rPr b="0" i="0" lang="en-US" sz="2400" u="none" cap="none" strike="noStrike">
                          <a:solidFill>
                            <a:schemeClr val="dk1"/>
                          </a:solidFill>
                          <a:latin typeface="Times New Roman"/>
                          <a:ea typeface="Times New Roman"/>
                          <a:cs typeface="Times New Roman"/>
                          <a:sym typeface="Times New Roman"/>
                        </a:rPr>
                        <a:t>-71.5</a:t>
                      </a:r>
                      <a:endParaRPr/>
                    </a:p>
                  </a:txBody>
                  <a:tcPr marT="45700" marB="45700" marR="90975" marL="9097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2400"/>
                        <a:buFont typeface="Times New Roman"/>
                        <a:buNone/>
                      </a:pPr>
                      <a:r>
                        <a:rPr b="0" i="0" lang="en-US" sz="2400" u="none" cap="none" strike="noStrike">
                          <a:solidFill>
                            <a:schemeClr val="dk1"/>
                          </a:solidFill>
                          <a:latin typeface="Times New Roman"/>
                          <a:ea typeface="Times New Roman"/>
                          <a:cs typeface="Times New Roman"/>
                          <a:sym typeface="Times New Roman"/>
                        </a:rPr>
                        <a:t>-76</a:t>
                      </a:r>
                      <a:endParaRPr/>
                    </a:p>
                  </a:txBody>
                  <a:tcPr marT="45700" marB="45700" marR="90975" marL="9097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2400"/>
                        <a:buFont typeface="Times New Roman"/>
                        <a:buNone/>
                      </a:pPr>
                      <a:r>
                        <a:rPr b="0" i="0" lang="en-US" sz="2400" u="none" cap="none" strike="noStrike">
                          <a:solidFill>
                            <a:schemeClr val="dk1"/>
                          </a:solidFill>
                          <a:latin typeface="Times New Roman"/>
                          <a:ea typeface="Times New Roman"/>
                          <a:cs typeface="Times New Roman"/>
                          <a:sym typeface="Times New Roman"/>
                        </a:rPr>
                        <a:t>-78.7</a:t>
                      </a:r>
                      <a:endParaRPr/>
                    </a:p>
                  </a:txBody>
                  <a:tcPr marT="45700" marB="45700" marR="90975" marL="9097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2400"/>
                        <a:buFont typeface="Times New Roman"/>
                        <a:buNone/>
                      </a:pPr>
                      <a:r>
                        <a:rPr b="0" i="0" lang="en-US" sz="2400" u="none" cap="none" strike="noStrike">
                          <a:solidFill>
                            <a:schemeClr val="dk1"/>
                          </a:solidFill>
                          <a:latin typeface="Times New Roman"/>
                          <a:ea typeface="Times New Roman"/>
                          <a:cs typeface="Times New Roman"/>
                          <a:sym typeface="Times New Roman"/>
                        </a:rPr>
                        <a:t>-90</a:t>
                      </a:r>
                      <a:endParaRPr/>
                    </a:p>
                  </a:txBody>
                  <a:tcPr marT="45700" marB="45700" marR="90975" marL="90975">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r>
            </a:tbl>
          </a:graphicData>
        </a:graphic>
      </p:graphicFrame>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249" name="Shape 1249"/>
        <p:cNvGrpSpPr/>
        <p:nvPr/>
      </p:nvGrpSpPr>
      <p:grpSpPr>
        <a:xfrm>
          <a:off x="0" y="0"/>
          <a:ext cx="0" cy="0"/>
          <a:chOff x="0" y="0"/>
          <a:chExt cx="0" cy="0"/>
        </a:xfrm>
      </p:grpSpPr>
      <p:sp>
        <p:nvSpPr>
          <p:cNvPr id="1250" name="Google Shape;1250;p126"/>
          <p:cNvSpPr txBox="1"/>
          <p:nvPr>
            <p:ph idx="1" type="body"/>
          </p:nvPr>
        </p:nvSpPr>
        <p:spPr>
          <a:xfrm>
            <a:off x="755650" y="1196975"/>
            <a:ext cx="7580312" cy="3527425"/>
          </a:xfrm>
          <a:prstGeom prst="rect">
            <a:avLst/>
          </a:prstGeom>
          <a:no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Clr>
                <a:srgbClr val="0000FF"/>
              </a:buClr>
              <a:buSzPts val="2400"/>
              <a:buFont typeface="Times New Roman"/>
              <a:buChar char="•"/>
            </a:pPr>
            <a:r>
              <a:rPr b="1" i="0" lang="en-US" sz="2400" u="none">
                <a:solidFill>
                  <a:srgbClr val="0000FF"/>
                </a:solidFill>
                <a:latin typeface="Times New Roman"/>
                <a:ea typeface="Times New Roman"/>
                <a:cs typeface="Times New Roman"/>
                <a:sym typeface="Times New Roman"/>
              </a:rPr>
              <a:t>Bode Diagram: Logarithmic plots of magnitude response and phase response</a:t>
            </a:r>
            <a:endParaRPr/>
          </a:p>
          <a:p>
            <a:pPr indent="-342900" lvl="0" marL="342900" rtl="0" algn="l">
              <a:lnSpc>
                <a:spcPct val="100000"/>
              </a:lnSpc>
              <a:spcBef>
                <a:spcPts val="480"/>
              </a:spcBef>
              <a:spcAft>
                <a:spcPts val="0"/>
              </a:spcAft>
              <a:buClr>
                <a:schemeClr val="dk1"/>
              </a:buClr>
              <a:buSzPts val="2400"/>
              <a:buFont typeface="Times New Roman"/>
              <a:buChar char="•"/>
            </a:pPr>
            <a:r>
              <a:rPr b="1" i="0" lang="en-US" sz="2400" u="none">
                <a:solidFill>
                  <a:schemeClr val="dk1"/>
                </a:solidFill>
                <a:latin typeface="Times New Roman"/>
                <a:ea typeface="Times New Roman"/>
                <a:cs typeface="Times New Roman"/>
                <a:sym typeface="Times New Roman"/>
              </a:rPr>
              <a:t>Horizontal axis: </a:t>
            </a:r>
            <a:r>
              <a:rPr b="1" i="1" lang="en-US" sz="2400" u="none">
                <a:solidFill>
                  <a:srgbClr val="0000FF"/>
                </a:solidFill>
                <a:latin typeface="Times New Roman"/>
                <a:ea typeface="Times New Roman"/>
                <a:cs typeface="Times New Roman"/>
                <a:sym typeface="Times New Roman"/>
              </a:rPr>
              <a:t>lgω</a:t>
            </a:r>
            <a:r>
              <a:rPr b="1" i="0" lang="en-US" sz="2400" u="none">
                <a:solidFill>
                  <a:schemeClr val="dk1"/>
                </a:solidFill>
                <a:latin typeface="Times New Roman"/>
                <a:ea typeface="Times New Roman"/>
                <a:cs typeface="Times New Roman"/>
                <a:sym typeface="Times New Roman"/>
              </a:rPr>
              <a:t> (logarithmic scale to the base of 10)（unit: rad/s）</a:t>
            </a:r>
            <a:endParaRPr/>
          </a:p>
          <a:p>
            <a:pPr indent="-342900" lvl="0" marL="342900" rtl="0" algn="l">
              <a:lnSpc>
                <a:spcPct val="100000"/>
              </a:lnSpc>
              <a:spcBef>
                <a:spcPts val="480"/>
              </a:spcBef>
              <a:spcAft>
                <a:spcPts val="0"/>
              </a:spcAft>
              <a:buClr>
                <a:srgbClr val="0000FF"/>
              </a:buClr>
              <a:buSzPts val="2400"/>
              <a:buFont typeface="Times New Roman"/>
              <a:buChar char="•"/>
            </a:pPr>
            <a:r>
              <a:rPr b="1" i="0" lang="en-US" sz="2400" u="none">
                <a:solidFill>
                  <a:srgbClr val="0000FF"/>
                </a:solidFill>
                <a:latin typeface="Times New Roman"/>
                <a:ea typeface="Times New Roman"/>
                <a:cs typeface="Times New Roman"/>
                <a:sym typeface="Times New Roman"/>
              </a:rPr>
              <a:t>Log Magnitude</a:t>
            </a:r>
            <a:endParaRPr/>
          </a:p>
          <a:p>
            <a:pPr indent="-342900" lvl="0" marL="342900" rtl="0" algn="l">
              <a:lnSpc>
                <a:spcPct val="100000"/>
              </a:lnSpc>
              <a:spcBef>
                <a:spcPts val="480"/>
              </a:spcBef>
              <a:spcAft>
                <a:spcPts val="0"/>
              </a:spcAft>
              <a:buClr>
                <a:srgbClr val="0000FF"/>
              </a:buClr>
              <a:buSzPts val="2400"/>
              <a:buFont typeface="Times New Roman"/>
              <a:buNone/>
            </a:pPr>
            <a:r>
              <a:rPr b="1" i="0" lang="en-US" sz="2400" u="none">
                <a:solidFill>
                  <a:srgbClr val="0000FF"/>
                </a:solidFill>
                <a:latin typeface="Times New Roman"/>
                <a:ea typeface="Times New Roman"/>
                <a:cs typeface="Times New Roman"/>
                <a:sym typeface="Times New Roman"/>
              </a:rPr>
              <a:t>     </a:t>
            </a:r>
            <a:r>
              <a:rPr b="1" i="0" lang="en-US" sz="2000" u="none">
                <a:solidFill>
                  <a:schemeClr val="dk1"/>
                </a:solidFill>
                <a:latin typeface="Times New Roman"/>
                <a:ea typeface="Times New Roman"/>
                <a:cs typeface="Times New Roman"/>
                <a:sym typeface="Times New Roman"/>
              </a:rPr>
              <a:t>In feedback-system, the unit commonly used for the logarithm of the magnitude is the </a:t>
            </a:r>
            <a:r>
              <a:rPr b="1" i="0" lang="en-US" sz="2000" u="none">
                <a:solidFill>
                  <a:srgbClr val="0000FF"/>
                </a:solidFill>
                <a:latin typeface="Times New Roman"/>
                <a:ea typeface="Times New Roman"/>
                <a:cs typeface="Times New Roman"/>
                <a:sym typeface="Times New Roman"/>
              </a:rPr>
              <a:t>decibel</a:t>
            </a:r>
            <a:r>
              <a:rPr b="1" i="0" lang="en-US" sz="2000" u="none">
                <a:solidFill>
                  <a:schemeClr val="dk1"/>
                </a:solidFill>
                <a:latin typeface="Times New Roman"/>
                <a:ea typeface="Times New Roman"/>
                <a:cs typeface="Times New Roman"/>
                <a:sym typeface="Times New Roman"/>
              </a:rPr>
              <a:t> (dB)</a:t>
            </a:r>
            <a:endParaRPr/>
          </a:p>
        </p:txBody>
      </p:sp>
      <p:pic>
        <p:nvPicPr>
          <p:cNvPr id="1251" name="Google Shape;1251;p126"/>
          <p:cNvPicPr preferRelativeResize="0"/>
          <p:nvPr>
            <p:ph idx="1" type="body"/>
          </p:nvPr>
        </p:nvPicPr>
        <p:blipFill rotWithShape="1">
          <a:blip r:embed="rId3">
            <a:alphaModFix/>
          </a:blip>
          <a:srcRect b="0" l="0" r="0" t="0"/>
          <a:stretch/>
        </p:blipFill>
        <p:spPr>
          <a:xfrm>
            <a:off x="1979612" y="4076700"/>
            <a:ext cx="4608512" cy="615950"/>
          </a:xfrm>
          <a:prstGeom prst="rect">
            <a:avLst/>
          </a:prstGeom>
          <a:noFill/>
          <a:ln cap="flat" cmpd="sng" w="57150">
            <a:solidFill>
              <a:srgbClr val="800080"/>
            </a:solidFill>
            <a:prstDash val="solid"/>
            <a:miter lim="524288"/>
            <a:headEnd len="sm" w="sm" type="none"/>
            <a:tailEnd len="sm" w="sm" type="none"/>
          </a:ln>
        </p:spPr>
      </p:pic>
      <p:sp>
        <p:nvSpPr>
          <p:cNvPr id="1252" name="Google Shape;1252;p126"/>
          <p:cNvSpPr/>
          <p:nvPr>
            <p:ph type="title"/>
          </p:nvPr>
        </p:nvSpPr>
        <p:spPr>
          <a:xfrm>
            <a:off x="2987675" y="476250"/>
            <a:ext cx="3240087" cy="623887"/>
          </a:xfrm>
          <a:prstGeom prst="flowChartAlternateProcess">
            <a:avLst/>
          </a:prstGeom>
          <a:noFill/>
          <a:ln cap="flat" cmpd="sng" w="57150">
            <a:solidFill>
              <a:srgbClr val="80008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2"/>
              </a:buClr>
              <a:buSzPts val="2800"/>
              <a:buFont typeface="Times New Roman"/>
              <a:buNone/>
            </a:pPr>
            <a:r>
              <a:rPr b="1" i="0" lang="en-US" sz="2800" u="none" cap="none" strike="noStrike">
                <a:solidFill>
                  <a:schemeClr val="dk2"/>
                </a:solidFill>
                <a:latin typeface="Times New Roman"/>
                <a:ea typeface="Times New Roman"/>
                <a:cs typeface="Times New Roman"/>
                <a:sym typeface="Times New Roman"/>
              </a:rPr>
              <a:t>Bode Diagram</a:t>
            </a:r>
            <a:endParaRPr/>
          </a:p>
        </p:txBody>
      </p:sp>
      <p:sp>
        <p:nvSpPr>
          <p:cNvPr id="1253" name="Google Shape;1253;p126"/>
          <p:cNvSpPr txBox="1"/>
          <p:nvPr/>
        </p:nvSpPr>
        <p:spPr>
          <a:xfrm>
            <a:off x="1042987" y="4797425"/>
            <a:ext cx="7489825" cy="132238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000"/>
              <a:buFont typeface="Times New Roman"/>
              <a:buNone/>
            </a:pPr>
            <a:r>
              <a:rPr b="1" i="0" lang="en-US" sz="2000" u="none">
                <a:solidFill>
                  <a:schemeClr val="dk1"/>
                </a:solidFill>
                <a:latin typeface="Times New Roman"/>
                <a:ea typeface="Times New Roman"/>
                <a:cs typeface="Times New Roman"/>
                <a:sym typeface="Times New Roman"/>
              </a:rPr>
              <a:t>Property 1: As the frequency doubles, the decibel value increases by </a:t>
            </a:r>
            <a:r>
              <a:rPr b="1" i="0" lang="en-US" sz="2000" u="none">
                <a:solidFill>
                  <a:srgbClr val="0000FF"/>
                </a:solidFill>
                <a:latin typeface="Times New Roman"/>
                <a:ea typeface="Times New Roman"/>
                <a:cs typeface="Times New Roman"/>
                <a:sym typeface="Times New Roman"/>
              </a:rPr>
              <a:t>6 dB</a:t>
            </a:r>
            <a:r>
              <a:rPr b="1" i="0" lang="en-US" sz="2000" u="none">
                <a:solidFill>
                  <a:schemeClr val="dk1"/>
                </a:solidFill>
                <a:latin typeface="Times New Roman"/>
                <a:ea typeface="Times New Roman"/>
                <a:cs typeface="Times New Roman"/>
                <a:sym typeface="Times New Roman"/>
              </a:rPr>
              <a:t>.</a:t>
            </a:r>
            <a:endParaRPr/>
          </a:p>
          <a:p>
            <a:pPr indent="0" lvl="0" marL="0" marR="0" rtl="0" algn="l">
              <a:lnSpc>
                <a:spcPct val="100000"/>
              </a:lnSpc>
              <a:spcBef>
                <a:spcPts val="0"/>
              </a:spcBef>
              <a:spcAft>
                <a:spcPts val="0"/>
              </a:spcAft>
              <a:buClr>
                <a:schemeClr val="dk1"/>
              </a:buClr>
              <a:buSzPts val="2000"/>
              <a:buFont typeface="Times New Roman"/>
              <a:buNone/>
            </a:pPr>
            <a:r>
              <a:rPr b="1" i="0" lang="en-US" sz="2000" u="none">
                <a:solidFill>
                  <a:schemeClr val="dk1"/>
                </a:solidFill>
                <a:latin typeface="Times New Roman"/>
                <a:ea typeface="Times New Roman"/>
                <a:cs typeface="Times New Roman"/>
                <a:sym typeface="Times New Roman"/>
              </a:rPr>
              <a:t>As the frequency increases by a factor of 10, the decibel value increases by </a:t>
            </a:r>
            <a:r>
              <a:rPr b="1" i="0" lang="en-US" sz="2000" u="none">
                <a:solidFill>
                  <a:srgbClr val="0000FF"/>
                </a:solidFill>
                <a:latin typeface="Times New Roman"/>
                <a:ea typeface="Times New Roman"/>
                <a:cs typeface="Times New Roman"/>
                <a:sym typeface="Times New Roman"/>
              </a:rPr>
              <a:t>20 dB</a:t>
            </a:r>
            <a:r>
              <a:rPr b="1" i="0" lang="en-US" sz="2000" u="none">
                <a:solidFill>
                  <a:schemeClr val="dk1"/>
                </a:solidFill>
                <a:latin typeface="Times New Roman"/>
                <a:ea typeface="Times New Roman"/>
                <a:cs typeface="Times New Roman"/>
                <a:sym typeface="Times New Roman"/>
              </a:rPr>
              <a:t>.</a:t>
            </a:r>
            <a:endParaRPr/>
          </a:p>
        </p:txBody>
      </p:sp>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257" name="Shape 1257"/>
        <p:cNvGrpSpPr/>
        <p:nvPr/>
      </p:nvGrpSpPr>
      <p:grpSpPr>
        <a:xfrm>
          <a:off x="0" y="0"/>
          <a:ext cx="0" cy="0"/>
          <a:chOff x="0" y="0"/>
          <a:chExt cx="0" cy="0"/>
        </a:xfrm>
      </p:grpSpPr>
      <p:sp>
        <p:nvSpPr>
          <p:cNvPr id="1258" name="Google Shape;1258;p127"/>
          <p:cNvSpPr txBox="1"/>
          <p:nvPr>
            <p:ph idx="1" type="body"/>
          </p:nvPr>
        </p:nvSpPr>
        <p:spPr>
          <a:xfrm>
            <a:off x="684212" y="333375"/>
            <a:ext cx="7772400" cy="3240087"/>
          </a:xfrm>
          <a:prstGeom prst="rect">
            <a:avLst/>
          </a:prstGeom>
          <a:noFill/>
          <a:ln>
            <a:noFill/>
          </a:ln>
        </p:spPr>
        <p:txBody>
          <a:bodyPr anchorCtr="0" anchor="t" bIns="45700" lIns="91425" spcFirstLastPara="1" rIns="91425" wrap="square" tIns="45700">
            <a:noAutofit/>
          </a:bodyPr>
          <a:lstStyle/>
          <a:p>
            <a:pPr indent="-342900" lvl="0" marL="342900" marR="0" rtl="0" algn="just">
              <a:lnSpc>
                <a:spcPct val="120000"/>
              </a:lnSpc>
              <a:spcBef>
                <a:spcPts val="0"/>
              </a:spcBef>
              <a:spcAft>
                <a:spcPts val="0"/>
              </a:spcAft>
              <a:buClr>
                <a:srgbClr val="0000FF"/>
              </a:buClr>
              <a:buSzPts val="2000"/>
              <a:buFont typeface="Times New Roman"/>
              <a:buChar char="•"/>
            </a:pPr>
            <a:r>
              <a:rPr b="1" i="0" lang="en-US" sz="2000" u="none">
                <a:solidFill>
                  <a:srgbClr val="0000FF"/>
                </a:solidFill>
                <a:latin typeface="Times New Roman"/>
                <a:ea typeface="Times New Roman"/>
                <a:cs typeface="Times New Roman"/>
                <a:sym typeface="Times New Roman"/>
              </a:rPr>
              <a:t>Notation：</a:t>
            </a:r>
            <a:endParaRPr/>
          </a:p>
          <a:p>
            <a:pPr indent="-285750" lvl="1" marL="742950" marR="0" rtl="0" algn="just">
              <a:lnSpc>
                <a:spcPct val="120000"/>
              </a:lnSpc>
              <a:spcBef>
                <a:spcPts val="400"/>
              </a:spcBef>
              <a:spcAft>
                <a:spcPts val="0"/>
              </a:spcAft>
              <a:buClr>
                <a:schemeClr val="dk1"/>
              </a:buClr>
              <a:buSzPts val="2000"/>
              <a:buFont typeface="Times New Roman"/>
              <a:buChar char="–"/>
            </a:pPr>
            <a:r>
              <a:rPr b="1" i="0" lang="en-US" sz="2000" u="none" cap="none" strike="noStrike">
                <a:solidFill>
                  <a:schemeClr val="dk1"/>
                </a:solidFill>
                <a:latin typeface="Times New Roman"/>
                <a:ea typeface="Times New Roman"/>
                <a:cs typeface="Times New Roman"/>
                <a:sym typeface="Times New Roman"/>
              </a:rPr>
              <a:t>Logarithmic scale use the </a:t>
            </a:r>
            <a:r>
              <a:rPr b="1" i="0" lang="en-US" sz="2000" u="none" cap="none" strike="noStrike">
                <a:solidFill>
                  <a:srgbClr val="0000FF"/>
                </a:solidFill>
                <a:latin typeface="Times New Roman"/>
                <a:ea typeface="Times New Roman"/>
                <a:cs typeface="Times New Roman"/>
                <a:sym typeface="Times New Roman"/>
              </a:rPr>
              <a:t>nonlinear compression </a:t>
            </a:r>
            <a:r>
              <a:rPr b="1" i="0" lang="en-US" sz="2000" u="none" cap="none" strike="noStrike">
                <a:solidFill>
                  <a:schemeClr val="dk1"/>
                </a:solidFill>
                <a:latin typeface="Times New Roman"/>
                <a:ea typeface="Times New Roman"/>
                <a:cs typeface="Times New Roman"/>
                <a:sym typeface="Times New Roman"/>
              </a:rPr>
              <a:t>of horizontal scale. It can reflect a large region of frequency variation. Especially expand the low-frequency range.</a:t>
            </a:r>
            <a:endParaRPr/>
          </a:p>
          <a:p>
            <a:pPr indent="-285750" lvl="1" marL="742950" marR="0" rtl="0" algn="just">
              <a:lnSpc>
                <a:spcPct val="120000"/>
              </a:lnSpc>
              <a:spcBef>
                <a:spcPts val="400"/>
              </a:spcBef>
              <a:spcAft>
                <a:spcPts val="0"/>
              </a:spcAft>
              <a:buClr>
                <a:schemeClr val="dk1"/>
              </a:buClr>
              <a:buSzPts val="2000"/>
              <a:buFont typeface="Times New Roman"/>
              <a:buChar char="–"/>
            </a:pPr>
            <a:r>
              <a:rPr b="1" i="0" lang="en-US" sz="2000" u="none" cap="none" strike="noStrike">
                <a:solidFill>
                  <a:schemeClr val="dk1"/>
                </a:solidFill>
                <a:latin typeface="Times New Roman"/>
                <a:ea typeface="Times New Roman"/>
                <a:cs typeface="Times New Roman"/>
                <a:sym typeface="Times New Roman"/>
              </a:rPr>
              <a:t>Logarithmic magnitude response simplify the plotting. </a:t>
            </a:r>
            <a:r>
              <a:rPr b="1" i="0" lang="en-US" sz="2000" u="none" cap="none" strike="noStrike">
                <a:solidFill>
                  <a:srgbClr val="0000FF"/>
                </a:solidFill>
                <a:latin typeface="Times New Roman"/>
                <a:ea typeface="Times New Roman"/>
                <a:cs typeface="Times New Roman"/>
                <a:sym typeface="Times New Roman"/>
              </a:rPr>
              <a:t>Multiplication and division are changed into addition and subtraction.</a:t>
            </a:r>
            <a:endParaRPr/>
          </a:p>
          <a:p>
            <a:pPr indent="-285750" lvl="1" marL="742950" marR="0" rtl="0" algn="l">
              <a:lnSpc>
                <a:spcPct val="120000"/>
              </a:lnSpc>
              <a:spcBef>
                <a:spcPts val="400"/>
              </a:spcBef>
              <a:spcAft>
                <a:spcPts val="0"/>
              </a:spcAft>
              <a:buClr>
                <a:schemeClr val="dk1"/>
              </a:buClr>
              <a:buSzPts val="2000"/>
              <a:buFont typeface="Times New Roman"/>
              <a:buChar char="–"/>
            </a:pPr>
            <a:r>
              <a:rPr b="1" i="0" lang="en-US" sz="2000" u="none" cap="none" strike="noStrike">
                <a:solidFill>
                  <a:schemeClr val="dk1"/>
                </a:solidFill>
                <a:latin typeface="Times New Roman"/>
                <a:ea typeface="Times New Roman"/>
                <a:cs typeface="Times New Roman"/>
                <a:sym typeface="Times New Roman"/>
              </a:rPr>
              <a:t>We cannot sketch </a:t>
            </a:r>
            <a:r>
              <a:rPr b="1" i="1" lang="en-US" sz="2000" u="none" cap="none" strike="noStrike">
                <a:solidFill>
                  <a:srgbClr val="0000FF"/>
                </a:solidFill>
                <a:latin typeface="Times New Roman"/>
                <a:ea typeface="Times New Roman"/>
                <a:cs typeface="Times New Roman"/>
                <a:sym typeface="Times New Roman"/>
              </a:rPr>
              <a:t>ω =0 </a:t>
            </a:r>
            <a:r>
              <a:rPr b="1" i="0" lang="en-US" sz="2000" u="none" cap="none" strike="noStrike">
                <a:solidFill>
                  <a:schemeClr val="dk1"/>
                </a:solidFill>
                <a:latin typeface="Times New Roman"/>
                <a:ea typeface="Times New Roman"/>
                <a:cs typeface="Times New Roman"/>
                <a:sym typeface="Times New Roman"/>
              </a:rPr>
              <a:t>on the horizontal scale. The smallest ω can be determined by the region of interest.</a:t>
            </a:r>
            <a:endParaRPr/>
          </a:p>
        </p:txBody>
      </p:sp>
      <p:sp>
        <p:nvSpPr>
          <p:cNvPr id="1259" name="Google Shape;1259;p127"/>
          <p:cNvSpPr txBox="1"/>
          <p:nvPr/>
        </p:nvSpPr>
        <p:spPr>
          <a:xfrm>
            <a:off x="827087" y="4005262"/>
            <a:ext cx="4105275" cy="2530475"/>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2000"/>
              <a:buFont typeface="Times New Roman"/>
              <a:buChar char="•"/>
            </a:pPr>
            <a:r>
              <a:rPr b="1" i="0" lang="en-US" sz="2000" u="none">
                <a:solidFill>
                  <a:schemeClr val="dk1"/>
                </a:solidFill>
                <a:latin typeface="Times New Roman"/>
                <a:ea typeface="Times New Roman"/>
                <a:cs typeface="Times New Roman"/>
                <a:sym typeface="Times New Roman"/>
              </a:rPr>
              <a:t>Given </a:t>
            </a:r>
            <a:r>
              <a:rPr b="1" i="1" lang="en-US" sz="2000" u="none">
                <a:solidFill>
                  <a:schemeClr val="dk1"/>
                </a:solidFill>
                <a:latin typeface="Times New Roman"/>
                <a:ea typeface="Times New Roman"/>
                <a:cs typeface="Times New Roman"/>
                <a:sym typeface="Times New Roman"/>
              </a:rPr>
              <a:t>T=</a:t>
            </a:r>
            <a:r>
              <a:rPr b="1" i="0" lang="en-US" sz="2000" u="none">
                <a:solidFill>
                  <a:schemeClr val="dk1"/>
                </a:solidFill>
                <a:latin typeface="Times New Roman"/>
                <a:ea typeface="Times New Roman"/>
                <a:cs typeface="Times New Roman"/>
                <a:sym typeface="Times New Roman"/>
              </a:rPr>
              <a:t>1，plot the Bode Diagram by using Matlab</a:t>
            </a:r>
            <a:endParaRPr/>
          </a:p>
          <a:p>
            <a:pPr indent="-342900" lvl="0" marL="342900" marR="0" rtl="0" algn="l">
              <a:lnSpc>
                <a:spcPct val="100000"/>
              </a:lnSpc>
              <a:spcBef>
                <a:spcPts val="400"/>
              </a:spcBef>
              <a:spcAft>
                <a:spcPts val="0"/>
              </a:spcAft>
              <a:buClr>
                <a:schemeClr val="dk1"/>
              </a:buClr>
              <a:buSzPts val="2000"/>
              <a:buFont typeface="Times New Roman"/>
              <a:buNone/>
            </a:pPr>
            <a:r>
              <a:rPr b="1" i="0" lang="en-US" sz="2000" u="none">
                <a:solidFill>
                  <a:schemeClr val="dk1"/>
                </a:solidFill>
                <a:latin typeface="Times New Roman"/>
                <a:ea typeface="Times New Roman"/>
                <a:cs typeface="Times New Roman"/>
                <a:sym typeface="Times New Roman"/>
              </a:rPr>
              <a:t>      bode([1],[1 1]) </a:t>
            </a:r>
            <a:endParaRPr/>
          </a:p>
        </p:txBody>
      </p:sp>
      <p:graphicFrame>
        <p:nvGraphicFramePr>
          <p:cNvPr id="1260" name="Google Shape;1260;p127"/>
          <p:cNvGraphicFramePr/>
          <p:nvPr/>
        </p:nvGraphicFramePr>
        <p:xfrm>
          <a:off x="4787900" y="3716337"/>
          <a:ext cx="3816350" cy="2517775"/>
        </p:xfrm>
        <a:graphic>
          <a:graphicData uri="http://schemas.openxmlformats.org/presentationml/2006/ole">
            <mc:AlternateContent>
              <mc:Choice Requires="v">
                <p:oleObj r:id="rId4" imgH="2517775" imgW="3816350" progId="Visio.Drawing.11" spid="_x0000_s1">
                  <p:embed/>
                </p:oleObj>
              </mc:Choice>
              <mc:Fallback>
                <p:oleObj r:id="rId5" imgH="2517775" imgW="3816350" progId="Visio.Drawing.11">
                  <p:embed/>
                  <p:pic>
                    <p:nvPicPr>
                      <p:cNvPr id="1260" name="Google Shape;1260;p127"/>
                      <p:cNvPicPr preferRelativeResize="0"/>
                      <p:nvPr/>
                    </p:nvPicPr>
                    <p:blipFill rotWithShape="1">
                      <a:blip r:embed="rId6">
                        <a:alphaModFix/>
                      </a:blip>
                      <a:srcRect b="0" l="0" r="0" t="0"/>
                      <a:stretch/>
                    </p:blipFill>
                    <p:spPr>
                      <a:xfrm>
                        <a:off x="4787900" y="3716337"/>
                        <a:ext cx="3816350" cy="2517775"/>
                      </a:xfrm>
                      <a:prstGeom prst="rect">
                        <a:avLst/>
                      </a:prstGeom>
                      <a:noFill/>
                      <a:ln>
                        <a:noFill/>
                      </a:ln>
                    </p:spPr>
                  </p:pic>
                </p:oleObj>
              </mc:Fallback>
            </mc:AlternateContent>
          </a:graphicData>
        </a:graphic>
      </p:graphicFrame>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264" name="Shape 1264"/>
        <p:cNvGrpSpPr/>
        <p:nvPr/>
      </p:nvGrpSpPr>
      <p:grpSpPr>
        <a:xfrm>
          <a:off x="0" y="0"/>
          <a:ext cx="0" cy="0"/>
          <a:chOff x="0" y="0"/>
          <a:chExt cx="0" cy="0"/>
        </a:xfrm>
      </p:grpSpPr>
      <p:sp>
        <p:nvSpPr>
          <p:cNvPr id="1265" name="Google Shape;1265;p128"/>
          <p:cNvSpPr txBox="1"/>
          <p:nvPr>
            <p:ph type="title"/>
          </p:nvPr>
        </p:nvSpPr>
        <p:spPr>
          <a:xfrm>
            <a:off x="1143000" y="228600"/>
            <a:ext cx="7793037" cy="1462087"/>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Clr>
                <a:schemeClr val="dk2"/>
              </a:buClr>
              <a:buSzPts val="3800"/>
              <a:buFont typeface="Times New Roman"/>
              <a:buNone/>
            </a:pPr>
            <a:r>
              <a:rPr b="0" i="0" lang="en-US" sz="3800" u="none">
                <a:solidFill>
                  <a:schemeClr val="dk2"/>
                </a:solidFill>
                <a:latin typeface="Times New Roman"/>
                <a:ea typeface="Times New Roman"/>
                <a:cs typeface="Times New Roman"/>
                <a:sym typeface="Times New Roman"/>
              </a:rPr>
              <a:t>Advantage of Working with Frequency Response in terms of Bode Plots</a:t>
            </a:r>
            <a:endParaRPr/>
          </a:p>
        </p:txBody>
      </p:sp>
      <p:sp>
        <p:nvSpPr>
          <p:cNvPr id="1266" name="Google Shape;1266;p128"/>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p>
            <a:pPr indent="-139700" lvl="0" marL="342900" rtl="0" algn="l">
              <a:lnSpc>
                <a:spcPct val="100000"/>
              </a:lnSpc>
              <a:spcBef>
                <a:spcPts val="0"/>
              </a:spcBef>
              <a:spcAft>
                <a:spcPts val="0"/>
              </a:spcAft>
              <a:buClr>
                <a:schemeClr val="dk1"/>
              </a:buClr>
              <a:buSzPts val="3200"/>
              <a:buFont typeface="Times New Roman"/>
              <a:buNone/>
            </a:pPr>
            <a:r>
              <a:t/>
            </a:r>
            <a:endParaRPr b="0" i="0" sz="3200" u="none">
              <a:solidFill>
                <a:schemeClr val="dk1"/>
              </a:solidFill>
              <a:latin typeface="Times New Roman"/>
              <a:ea typeface="Times New Roman"/>
              <a:cs typeface="Times New Roman"/>
              <a:sym typeface="Times New Roman"/>
            </a:endParaRPr>
          </a:p>
          <a:p>
            <a:pPr indent="-342900" lvl="0" marL="342900" rtl="0" algn="l">
              <a:lnSpc>
                <a:spcPct val="100000"/>
              </a:lnSpc>
              <a:spcBef>
                <a:spcPts val="640"/>
              </a:spcBef>
              <a:spcAft>
                <a:spcPts val="0"/>
              </a:spcAft>
              <a:buClr>
                <a:schemeClr val="dk1"/>
              </a:buClr>
              <a:buSzPts val="3200"/>
              <a:buFont typeface="Times New Roman"/>
              <a:buChar char="•"/>
            </a:pPr>
            <a:r>
              <a:rPr b="0" i="0" lang="en-US" sz="3200" u="none">
                <a:solidFill>
                  <a:schemeClr val="dk1"/>
                </a:solidFill>
                <a:latin typeface="Times New Roman"/>
                <a:ea typeface="Times New Roman"/>
                <a:cs typeface="Times New Roman"/>
                <a:sym typeface="Times New Roman"/>
              </a:rPr>
              <a:t>Bode plots of systems in series (or tandem) simply add which is quite convenient.</a:t>
            </a:r>
            <a:endParaRPr/>
          </a:p>
          <a:p>
            <a:pPr indent="-342900" lvl="0" marL="342900" rtl="0" algn="l">
              <a:lnSpc>
                <a:spcPct val="100000"/>
              </a:lnSpc>
              <a:spcBef>
                <a:spcPts val="640"/>
              </a:spcBef>
              <a:spcAft>
                <a:spcPts val="0"/>
              </a:spcAft>
              <a:buClr>
                <a:schemeClr val="dk1"/>
              </a:buClr>
              <a:buSzPts val="3200"/>
              <a:buFont typeface="Times New Roman"/>
              <a:buChar char="•"/>
            </a:pPr>
            <a:r>
              <a:rPr b="0" i="0" lang="en-US" sz="3200" u="none">
                <a:solidFill>
                  <a:schemeClr val="dk1"/>
                </a:solidFill>
                <a:latin typeface="Times New Roman"/>
                <a:ea typeface="Times New Roman"/>
                <a:cs typeface="Times New Roman"/>
                <a:sym typeface="Times New Roman"/>
              </a:rPr>
              <a:t>Bode’s important phase-gain relationship is given in terms of logarithms of phase and gain.</a:t>
            </a:r>
            <a:endParaRPr/>
          </a:p>
        </p:txBody>
      </p:sp>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270" name="Shape 1270"/>
        <p:cNvGrpSpPr/>
        <p:nvPr/>
      </p:nvGrpSpPr>
      <p:grpSpPr>
        <a:xfrm>
          <a:off x="0" y="0"/>
          <a:ext cx="0" cy="0"/>
          <a:chOff x="0" y="0"/>
          <a:chExt cx="0" cy="0"/>
        </a:xfrm>
      </p:grpSpPr>
      <p:sp>
        <p:nvSpPr>
          <p:cNvPr id="1271" name="Google Shape;1271;p129"/>
          <p:cNvSpPr txBox="1"/>
          <p:nvPr>
            <p:ph type="title"/>
          </p:nvPr>
        </p:nvSpPr>
        <p:spPr>
          <a:xfrm>
            <a:off x="1143000" y="228600"/>
            <a:ext cx="7793037" cy="1462087"/>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Clr>
                <a:schemeClr val="dk2"/>
              </a:buClr>
              <a:buSzPts val="3800"/>
              <a:buFont typeface="Times New Roman"/>
              <a:buNone/>
            </a:pPr>
            <a:r>
              <a:rPr b="0" i="0" lang="en-US" sz="3800" u="none">
                <a:solidFill>
                  <a:schemeClr val="dk2"/>
                </a:solidFill>
                <a:latin typeface="Times New Roman"/>
                <a:ea typeface="Times New Roman"/>
                <a:cs typeface="Times New Roman"/>
                <a:sym typeface="Times New Roman"/>
              </a:rPr>
              <a:t>Advantage of Working with Frequency Response in terms of Bode Plots</a:t>
            </a:r>
            <a:endParaRPr/>
          </a:p>
        </p:txBody>
      </p:sp>
      <p:sp>
        <p:nvSpPr>
          <p:cNvPr id="1272" name="Google Shape;1272;p129"/>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Clr>
                <a:schemeClr val="dk1"/>
              </a:buClr>
              <a:buSzPts val="3200"/>
              <a:buFont typeface="Times New Roman"/>
              <a:buChar char="•"/>
            </a:pPr>
            <a:r>
              <a:rPr b="0" i="0" lang="en-US" sz="3200" u="none">
                <a:solidFill>
                  <a:schemeClr val="dk1"/>
                </a:solidFill>
                <a:latin typeface="Times New Roman"/>
                <a:ea typeface="Times New Roman"/>
                <a:cs typeface="Times New Roman"/>
                <a:sym typeface="Times New Roman"/>
              </a:rPr>
              <a:t>A much wider range of system behavior (from low to high frequency behavior) can be displayed on a single plot.</a:t>
            </a:r>
            <a:endParaRPr/>
          </a:p>
          <a:p>
            <a:pPr indent="-342900" lvl="0" marL="342900" rtl="0" algn="l">
              <a:lnSpc>
                <a:spcPct val="100000"/>
              </a:lnSpc>
              <a:spcBef>
                <a:spcPts val="640"/>
              </a:spcBef>
              <a:spcAft>
                <a:spcPts val="0"/>
              </a:spcAft>
              <a:buClr>
                <a:schemeClr val="dk1"/>
              </a:buClr>
              <a:buSzPts val="3200"/>
              <a:buFont typeface="Times New Roman"/>
              <a:buChar char="•"/>
            </a:pPr>
            <a:r>
              <a:rPr b="0" i="0" lang="en-US" sz="3200" u="none">
                <a:solidFill>
                  <a:schemeClr val="dk1"/>
                </a:solidFill>
                <a:latin typeface="Times New Roman"/>
                <a:ea typeface="Times New Roman"/>
                <a:cs typeface="Times New Roman"/>
                <a:sym typeface="Times New Roman"/>
              </a:rPr>
              <a:t>Bode plots can be determined experimentally.</a:t>
            </a:r>
            <a:endParaRPr/>
          </a:p>
          <a:p>
            <a:pPr indent="-342900" lvl="0" marL="342900" rtl="0" algn="l">
              <a:lnSpc>
                <a:spcPct val="100000"/>
              </a:lnSpc>
              <a:spcBef>
                <a:spcPts val="640"/>
              </a:spcBef>
              <a:spcAft>
                <a:spcPts val="0"/>
              </a:spcAft>
              <a:buClr>
                <a:schemeClr val="dk1"/>
              </a:buClr>
              <a:buSzPts val="3200"/>
              <a:buFont typeface="Times New Roman"/>
              <a:buChar char="•"/>
            </a:pPr>
            <a:r>
              <a:rPr b="0" i="0" lang="en-US" sz="3200" u="none">
                <a:solidFill>
                  <a:schemeClr val="dk1"/>
                </a:solidFill>
                <a:latin typeface="Times New Roman"/>
                <a:ea typeface="Times New Roman"/>
                <a:cs typeface="Times New Roman"/>
                <a:sym typeface="Times New Roman"/>
              </a:rPr>
              <a:t>Dynamic compensator design can be based entirely on Bode plots.</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20" name="Shape 320"/>
        <p:cNvGrpSpPr/>
        <p:nvPr/>
      </p:nvGrpSpPr>
      <p:grpSpPr>
        <a:xfrm>
          <a:off x="0" y="0"/>
          <a:ext cx="0" cy="0"/>
          <a:chOff x="0" y="0"/>
          <a:chExt cx="0" cy="0"/>
        </a:xfrm>
      </p:grpSpPr>
      <p:pic>
        <p:nvPicPr>
          <p:cNvPr id="321" name="Google Shape;321;p13"/>
          <p:cNvPicPr preferRelativeResize="0"/>
          <p:nvPr/>
        </p:nvPicPr>
        <p:blipFill rotWithShape="1">
          <a:blip r:embed="rId3">
            <a:alphaModFix/>
          </a:blip>
          <a:srcRect b="0" l="0" r="0" t="0"/>
          <a:stretch/>
        </p:blipFill>
        <p:spPr>
          <a:xfrm>
            <a:off x="527050" y="222250"/>
            <a:ext cx="8269287" cy="6467475"/>
          </a:xfrm>
          <a:prstGeom prst="rect">
            <a:avLst/>
          </a:prstGeom>
          <a:noFill/>
          <a:ln>
            <a:noFill/>
          </a:ln>
        </p:spPr>
      </p:pic>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276" name="Shape 1276"/>
        <p:cNvGrpSpPr/>
        <p:nvPr/>
      </p:nvGrpSpPr>
      <p:grpSpPr>
        <a:xfrm>
          <a:off x="0" y="0"/>
          <a:ext cx="0" cy="0"/>
          <a:chOff x="0" y="0"/>
          <a:chExt cx="0" cy="0"/>
        </a:xfrm>
      </p:grpSpPr>
      <p:sp>
        <p:nvSpPr>
          <p:cNvPr id="1277" name="Google Shape;1277;p130"/>
          <p:cNvSpPr txBox="1"/>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Times New Roman"/>
              <a:buNone/>
            </a:pPr>
            <a:fld id="{00000000-1234-1234-1234-123412341234}" type="slidenum">
              <a:rPr b="0" i="0" lang="en-US" sz="1400" u="none">
                <a:solidFill>
                  <a:schemeClr val="dk1"/>
                </a:solidFill>
                <a:latin typeface="Times New Roman"/>
                <a:ea typeface="Times New Roman"/>
                <a:cs typeface="Times New Roman"/>
                <a:sym typeface="Times New Roman"/>
              </a:rPr>
              <a:t>‹#›</a:t>
            </a:fld>
            <a:endParaRPr/>
          </a:p>
        </p:txBody>
      </p:sp>
      <p:sp>
        <p:nvSpPr>
          <p:cNvPr id="1278" name="Google Shape;1278;p130"/>
          <p:cNvSpPr txBox="1"/>
          <p:nvPr/>
        </p:nvSpPr>
        <p:spPr>
          <a:xfrm>
            <a:off x="3124200" y="609600"/>
            <a:ext cx="2057400" cy="838200"/>
          </a:xfrm>
          <a:prstGeom prst="rect">
            <a:avLst/>
          </a:prstGeom>
          <a:solidFill>
            <a:schemeClr val="accen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400"/>
              <a:buFont typeface="Times New Roman"/>
              <a:buNone/>
            </a:pPr>
            <a:r>
              <a:rPr b="0" i="0" lang="en-US" sz="2400" u="none">
                <a:solidFill>
                  <a:schemeClr val="dk1"/>
                </a:solidFill>
                <a:latin typeface="Times New Roman"/>
                <a:ea typeface="Times New Roman"/>
                <a:cs typeface="Times New Roman"/>
                <a:sym typeface="Times New Roman"/>
              </a:rPr>
              <a:t>L.T.I system</a:t>
            </a:r>
            <a:endParaRPr/>
          </a:p>
        </p:txBody>
      </p:sp>
      <p:cxnSp>
        <p:nvCxnSpPr>
          <p:cNvPr id="1279" name="Google Shape;1279;p130"/>
          <p:cNvCxnSpPr/>
          <p:nvPr/>
        </p:nvCxnSpPr>
        <p:spPr>
          <a:xfrm>
            <a:off x="1828800" y="1066800"/>
            <a:ext cx="1219200" cy="0"/>
          </a:xfrm>
          <a:prstGeom prst="straightConnector1">
            <a:avLst/>
          </a:prstGeom>
          <a:noFill/>
          <a:ln cap="flat" cmpd="sng" w="9525">
            <a:solidFill>
              <a:schemeClr val="dk1"/>
            </a:solidFill>
            <a:prstDash val="solid"/>
            <a:miter lim="800000"/>
            <a:headEnd len="med" w="med" type="none"/>
            <a:tailEnd len="med" w="med" type="triangle"/>
          </a:ln>
        </p:spPr>
      </p:cxnSp>
      <p:cxnSp>
        <p:nvCxnSpPr>
          <p:cNvPr id="1280" name="Google Shape;1280;p130"/>
          <p:cNvCxnSpPr/>
          <p:nvPr/>
        </p:nvCxnSpPr>
        <p:spPr>
          <a:xfrm>
            <a:off x="5181600" y="1066800"/>
            <a:ext cx="1447800" cy="0"/>
          </a:xfrm>
          <a:prstGeom prst="straightConnector1">
            <a:avLst/>
          </a:prstGeom>
          <a:noFill/>
          <a:ln cap="flat" cmpd="sng" w="9525">
            <a:solidFill>
              <a:schemeClr val="dk1"/>
            </a:solidFill>
            <a:prstDash val="solid"/>
            <a:miter lim="800000"/>
            <a:headEnd len="med" w="med" type="none"/>
            <a:tailEnd len="med" w="med" type="triangle"/>
          </a:ln>
        </p:spPr>
      </p:cxnSp>
      <p:pic>
        <p:nvPicPr>
          <p:cNvPr id="1281" name="Google Shape;1281;p130"/>
          <p:cNvPicPr preferRelativeResize="0"/>
          <p:nvPr/>
        </p:nvPicPr>
        <p:blipFill rotWithShape="1">
          <a:blip r:embed="rId3">
            <a:alphaModFix/>
          </a:blip>
          <a:srcRect b="0" l="0" r="0" t="0"/>
          <a:stretch/>
        </p:blipFill>
        <p:spPr>
          <a:xfrm>
            <a:off x="762000" y="533400"/>
            <a:ext cx="2133600" cy="449262"/>
          </a:xfrm>
          <a:prstGeom prst="rect">
            <a:avLst/>
          </a:prstGeom>
          <a:noFill/>
          <a:ln>
            <a:noFill/>
          </a:ln>
        </p:spPr>
      </p:pic>
      <p:pic>
        <p:nvPicPr>
          <p:cNvPr id="1282" name="Google Shape;1282;p130"/>
          <p:cNvPicPr preferRelativeResize="0"/>
          <p:nvPr/>
        </p:nvPicPr>
        <p:blipFill rotWithShape="1">
          <a:blip r:embed="rId4">
            <a:alphaModFix/>
          </a:blip>
          <a:srcRect b="0" l="0" r="0" t="0"/>
          <a:stretch/>
        </p:blipFill>
        <p:spPr>
          <a:xfrm>
            <a:off x="5410200" y="533400"/>
            <a:ext cx="2895600" cy="449262"/>
          </a:xfrm>
          <a:prstGeom prst="rect">
            <a:avLst/>
          </a:prstGeom>
          <a:noFill/>
          <a:ln>
            <a:noFill/>
          </a:ln>
        </p:spPr>
      </p:pic>
      <p:sp>
        <p:nvSpPr>
          <p:cNvPr id="1283" name="Google Shape;1283;p130"/>
          <p:cNvSpPr txBox="1"/>
          <p:nvPr/>
        </p:nvSpPr>
        <p:spPr>
          <a:xfrm>
            <a:off x="2041525" y="1905000"/>
            <a:ext cx="1587500" cy="457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Times New Roman"/>
              <a:buNone/>
            </a:pPr>
            <a:r>
              <a:rPr b="0" i="0" lang="en-US" sz="2400" u="none">
                <a:solidFill>
                  <a:schemeClr val="dk1"/>
                </a:solidFill>
                <a:latin typeface="Times New Roman"/>
                <a:ea typeface="Times New Roman"/>
                <a:cs typeface="Times New Roman"/>
                <a:sym typeface="Times New Roman"/>
              </a:rPr>
              <a:t>Magnitude:</a:t>
            </a:r>
            <a:endParaRPr/>
          </a:p>
        </p:txBody>
      </p:sp>
      <p:sp>
        <p:nvSpPr>
          <p:cNvPr id="1284" name="Google Shape;1284;p130"/>
          <p:cNvSpPr txBox="1"/>
          <p:nvPr/>
        </p:nvSpPr>
        <p:spPr>
          <a:xfrm>
            <a:off x="4800600" y="1905000"/>
            <a:ext cx="979487" cy="457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Times New Roman"/>
              <a:buNone/>
            </a:pPr>
            <a:r>
              <a:rPr b="0" i="0" lang="en-US" sz="2400" u="none">
                <a:solidFill>
                  <a:schemeClr val="dk1"/>
                </a:solidFill>
                <a:latin typeface="Times New Roman"/>
                <a:ea typeface="Times New Roman"/>
                <a:cs typeface="Times New Roman"/>
                <a:sym typeface="Times New Roman"/>
              </a:rPr>
              <a:t>Phase:</a:t>
            </a:r>
            <a:endParaRPr/>
          </a:p>
        </p:txBody>
      </p:sp>
      <p:pic>
        <p:nvPicPr>
          <p:cNvPr id="1285" name="Google Shape;1285;p130"/>
          <p:cNvPicPr preferRelativeResize="0"/>
          <p:nvPr/>
        </p:nvPicPr>
        <p:blipFill rotWithShape="1">
          <a:blip r:embed="rId5">
            <a:alphaModFix/>
          </a:blip>
          <a:srcRect b="0" l="0" r="0" t="0"/>
          <a:stretch/>
        </p:blipFill>
        <p:spPr>
          <a:xfrm>
            <a:off x="3717925" y="1752600"/>
            <a:ext cx="412750" cy="914400"/>
          </a:xfrm>
          <a:prstGeom prst="rect">
            <a:avLst/>
          </a:prstGeom>
          <a:noFill/>
          <a:ln>
            <a:noFill/>
          </a:ln>
        </p:spPr>
      </p:pic>
      <p:pic>
        <p:nvPicPr>
          <p:cNvPr id="1286" name="Google Shape;1286;p130"/>
          <p:cNvPicPr preferRelativeResize="0"/>
          <p:nvPr/>
        </p:nvPicPr>
        <p:blipFill rotWithShape="1">
          <a:blip r:embed="rId6">
            <a:alphaModFix/>
          </a:blip>
          <a:srcRect b="0" l="0" r="0" t="0"/>
          <a:stretch/>
        </p:blipFill>
        <p:spPr>
          <a:xfrm>
            <a:off x="5715000" y="1828800"/>
            <a:ext cx="396875" cy="635000"/>
          </a:xfrm>
          <a:prstGeom prst="rect">
            <a:avLst/>
          </a:prstGeom>
          <a:noFill/>
          <a:ln>
            <a:noFill/>
          </a:ln>
        </p:spPr>
      </p:pic>
      <p:grpSp>
        <p:nvGrpSpPr>
          <p:cNvPr id="1287" name="Google Shape;1287;p130"/>
          <p:cNvGrpSpPr/>
          <p:nvPr/>
        </p:nvGrpSpPr>
        <p:grpSpPr>
          <a:xfrm>
            <a:off x="1981200" y="2895600"/>
            <a:ext cx="4648200" cy="1371600"/>
            <a:chOff x="768" y="1968"/>
            <a:chExt cx="3648" cy="1296"/>
          </a:xfrm>
        </p:grpSpPr>
        <p:sp>
          <p:nvSpPr>
            <p:cNvPr id="1288" name="Google Shape;1288;p130"/>
            <p:cNvSpPr txBox="1"/>
            <p:nvPr/>
          </p:nvSpPr>
          <p:spPr>
            <a:xfrm>
              <a:off x="2544" y="1968"/>
              <a:ext cx="864" cy="576"/>
            </a:xfrm>
            <a:prstGeom prst="rect">
              <a:avLst/>
            </a:prstGeom>
            <a:solidFill>
              <a:schemeClr val="accen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400"/>
                <a:buFont typeface="Times New Roman"/>
                <a:buNone/>
              </a:pPr>
              <a:r>
                <a:rPr b="0" i="0" lang="en-US" sz="2400" u="none">
                  <a:solidFill>
                    <a:schemeClr val="dk1"/>
                  </a:solidFill>
                  <a:latin typeface="Times New Roman"/>
                  <a:ea typeface="Times New Roman"/>
                  <a:cs typeface="Times New Roman"/>
                  <a:sym typeface="Times New Roman"/>
                </a:rPr>
                <a:t>G(s)</a:t>
              </a:r>
              <a:endParaRPr/>
            </a:p>
          </p:txBody>
        </p:sp>
        <p:sp>
          <p:nvSpPr>
            <p:cNvPr id="1289" name="Google Shape;1289;p130"/>
            <p:cNvSpPr txBox="1"/>
            <p:nvPr/>
          </p:nvSpPr>
          <p:spPr>
            <a:xfrm>
              <a:off x="2400" y="2736"/>
              <a:ext cx="720" cy="528"/>
            </a:xfrm>
            <a:prstGeom prst="rect">
              <a:avLst/>
            </a:prstGeom>
            <a:solidFill>
              <a:schemeClr val="accen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400"/>
                <a:buFont typeface="Times New Roman"/>
                <a:buNone/>
              </a:pPr>
              <a:r>
                <a:rPr b="0" i="0" lang="en-US" sz="2400" u="none">
                  <a:solidFill>
                    <a:schemeClr val="dk1"/>
                  </a:solidFill>
                  <a:latin typeface="Times New Roman"/>
                  <a:ea typeface="Times New Roman"/>
                  <a:cs typeface="Times New Roman"/>
                  <a:sym typeface="Times New Roman"/>
                </a:rPr>
                <a:t>H(s)</a:t>
              </a:r>
              <a:endParaRPr/>
            </a:p>
          </p:txBody>
        </p:sp>
        <p:sp>
          <p:nvSpPr>
            <p:cNvPr id="1290" name="Google Shape;1290;p130"/>
            <p:cNvSpPr/>
            <p:nvPr/>
          </p:nvSpPr>
          <p:spPr>
            <a:xfrm>
              <a:off x="1440" y="2208"/>
              <a:ext cx="192" cy="192"/>
            </a:xfrm>
            <a:prstGeom prst="ellipse">
              <a:avLst/>
            </a:prstGeom>
            <a:solidFill>
              <a:schemeClr val="accen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cxnSp>
          <p:nvCxnSpPr>
            <p:cNvPr id="1291" name="Google Shape;1291;p130"/>
            <p:cNvCxnSpPr/>
            <p:nvPr/>
          </p:nvCxnSpPr>
          <p:spPr>
            <a:xfrm>
              <a:off x="768" y="2304"/>
              <a:ext cx="672" cy="0"/>
            </a:xfrm>
            <a:prstGeom prst="straightConnector1">
              <a:avLst/>
            </a:prstGeom>
            <a:noFill/>
            <a:ln cap="flat" cmpd="sng" w="9525">
              <a:solidFill>
                <a:schemeClr val="dk1"/>
              </a:solidFill>
              <a:prstDash val="solid"/>
              <a:miter lim="800000"/>
              <a:headEnd len="med" w="med" type="none"/>
              <a:tailEnd len="med" w="med" type="triangle"/>
            </a:ln>
          </p:spPr>
        </p:cxnSp>
        <p:cxnSp>
          <p:nvCxnSpPr>
            <p:cNvPr id="1292" name="Google Shape;1292;p130"/>
            <p:cNvCxnSpPr/>
            <p:nvPr/>
          </p:nvCxnSpPr>
          <p:spPr>
            <a:xfrm>
              <a:off x="1632" y="2304"/>
              <a:ext cx="912" cy="0"/>
            </a:xfrm>
            <a:prstGeom prst="straightConnector1">
              <a:avLst/>
            </a:prstGeom>
            <a:noFill/>
            <a:ln cap="flat" cmpd="sng" w="9525">
              <a:solidFill>
                <a:schemeClr val="dk1"/>
              </a:solidFill>
              <a:prstDash val="solid"/>
              <a:miter lim="800000"/>
              <a:headEnd len="med" w="med" type="none"/>
              <a:tailEnd len="med" w="med" type="triangle"/>
            </a:ln>
          </p:spPr>
        </p:cxnSp>
        <p:cxnSp>
          <p:nvCxnSpPr>
            <p:cNvPr id="1293" name="Google Shape;1293;p130"/>
            <p:cNvCxnSpPr/>
            <p:nvPr/>
          </p:nvCxnSpPr>
          <p:spPr>
            <a:xfrm>
              <a:off x="3408" y="2304"/>
              <a:ext cx="1008" cy="0"/>
            </a:xfrm>
            <a:prstGeom prst="straightConnector1">
              <a:avLst/>
            </a:prstGeom>
            <a:noFill/>
            <a:ln cap="flat" cmpd="sng" w="9525">
              <a:solidFill>
                <a:schemeClr val="dk1"/>
              </a:solidFill>
              <a:prstDash val="solid"/>
              <a:miter lim="800000"/>
              <a:headEnd len="med" w="med" type="none"/>
              <a:tailEnd len="med" w="med" type="triangle"/>
            </a:ln>
          </p:spPr>
        </p:cxnSp>
        <p:cxnSp>
          <p:nvCxnSpPr>
            <p:cNvPr id="1294" name="Google Shape;1294;p130"/>
            <p:cNvCxnSpPr/>
            <p:nvPr/>
          </p:nvCxnSpPr>
          <p:spPr>
            <a:xfrm rot="10800000">
              <a:off x="1536" y="2400"/>
              <a:ext cx="0" cy="624"/>
            </a:xfrm>
            <a:prstGeom prst="straightConnector1">
              <a:avLst/>
            </a:prstGeom>
            <a:noFill/>
            <a:ln cap="flat" cmpd="sng" w="9525">
              <a:solidFill>
                <a:schemeClr val="dk1"/>
              </a:solidFill>
              <a:prstDash val="solid"/>
              <a:miter lim="800000"/>
              <a:headEnd len="med" w="med" type="none"/>
              <a:tailEnd len="med" w="med" type="triangle"/>
            </a:ln>
          </p:spPr>
        </p:cxnSp>
        <p:cxnSp>
          <p:nvCxnSpPr>
            <p:cNvPr id="1295" name="Google Shape;1295;p130"/>
            <p:cNvCxnSpPr/>
            <p:nvPr/>
          </p:nvCxnSpPr>
          <p:spPr>
            <a:xfrm>
              <a:off x="1536" y="3024"/>
              <a:ext cx="864" cy="0"/>
            </a:xfrm>
            <a:prstGeom prst="straightConnector1">
              <a:avLst/>
            </a:prstGeom>
            <a:noFill/>
            <a:ln cap="flat" cmpd="sng" w="9525">
              <a:solidFill>
                <a:schemeClr val="dk1"/>
              </a:solidFill>
              <a:prstDash val="solid"/>
              <a:miter lim="800000"/>
              <a:headEnd len="med" w="med" type="none"/>
              <a:tailEnd len="med" w="med" type="none"/>
            </a:ln>
          </p:spPr>
        </p:cxnSp>
        <p:cxnSp>
          <p:nvCxnSpPr>
            <p:cNvPr id="1296" name="Google Shape;1296;p130"/>
            <p:cNvCxnSpPr/>
            <p:nvPr/>
          </p:nvCxnSpPr>
          <p:spPr>
            <a:xfrm>
              <a:off x="3120" y="3024"/>
              <a:ext cx="912" cy="0"/>
            </a:xfrm>
            <a:prstGeom prst="straightConnector1">
              <a:avLst/>
            </a:prstGeom>
            <a:noFill/>
            <a:ln cap="flat" cmpd="sng" w="9525">
              <a:solidFill>
                <a:schemeClr val="dk1"/>
              </a:solidFill>
              <a:prstDash val="solid"/>
              <a:miter lim="800000"/>
              <a:headEnd len="med" w="med" type="none"/>
              <a:tailEnd len="med" w="med" type="none"/>
            </a:ln>
          </p:spPr>
        </p:cxnSp>
        <p:cxnSp>
          <p:nvCxnSpPr>
            <p:cNvPr id="1297" name="Google Shape;1297;p130"/>
            <p:cNvCxnSpPr/>
            <p:nvPr/>
          </p:nvCxnSpPr>
          <p:spPr>
            <a:xfrm rot="10800000">
              <a:off x="4032" y="2304"/>
              <a:ext cx="0" cy="720"/>
            </a:xfrm>
            <a:prstGeom prst="straightConnector1">
              <a:avLst/>
            </a:prstGeom>
            <a:noFill/>
            <a:ln cap="flat" cmpd="sng" w="9525">
              <a:solidFill>
                <a:schemeClr val="dk1"/>
              </a:solidFill>
              <a:prstDash val="solid"/>
              <a:miter lim="800000"/>
              <a:headEnd len="med" w="med" type="none"/>
              <a:tailEnd len="med" w="med" type="none"/>
            </a:ln>
          </p:spPr>
        </p:cxnSp>
        <p:sp>
          <p:nvSpPr>
            <p:cNvPr id="1298" name="Google Shape;1298;p130"/>
            <p:cNvSpPr txBox="1"/>
            <p:nvPr/>
          </p:nvSpPr>
          <p:spPr>
            <a:xfrm>
              <a:off x="1055" y="2352"/>
              <a:ext cx="383" cy="4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Times New Roman"/>
                <a:buNone/>
              </a:pPr>
              <a:r>
                <a:rPr b="0" i="0" lang="en-US" sz="2400" u="none">
                  <a:solidFill>
                    <a:schemeClr val="dk1"/>
                  </a:solidFill>
                  <a:latin typeface="Times New Roman"/>
                  <a:ea typeface="Times New Roman"/>
                  <a:cs typeface="Times New Roman"/>
                  <a:sym typeface="Times New Roman"/>
                </a:rPr>
                <a:t>＋</a:t>
              </a:r>
              <a:endParaRPr/>
            </a:p>
          </p:txBody>
        </p:sp>
        <p:sp>
          <p:nvSpPr>
            <p:cNvPr id="1299" name="Google Shape;1299;p130"/>
            <p:cNvSpPr txBox="1"/>
            <p:nvPr/>
          </p:nvSpPr>
          <p:spPr>
            <a:xfrm>
              <a:off x="1584" y="2544"/>
              <a:ext cx="384" cy="4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Times New Roman"/>
                <a:buNone/>
              </a:pPr>
              <a:r>
                <a:rPr b="0" i="0" lang="en-US" sz="2400" u="none">
                  <a:solidFill>
                    <a:schemeClr val="dk1"/>
                  </a:solidFill>
                  <a:latin typeface="Times New Roman"/>
                  <a:ea typeface="Times New Roman"/>
                  <a:cs typeface="Times New Roman"/>
                  <a:sym typeface="Times New Roman"/>
                </a:rPr>
                <a:t>－</a:t>
              </a:r>
              <a:endParaRPr/>
            </a:p>
          </p:txBody>
        </p:sp>
        <p:pic>
          <p:nvPicPr>
            <p:cNvPr id="1300" name="Google Shape;1300;p130"/>
            <p:cNvPicPr preferRelativeResize="0"/>
            <p:nvPr/>
          </p:nvPicPr>
          <p:blipFill rotWithShape="1">
            <a:blip r:embed="rId7">
              <a:alphaModFix/>
            </a:blip>
            <a:srcRect b="0" l="0" r="0" t="0"/>
            <a:stretch/>
          </p:blipFill>
          <p:spPr>
            <a:xfrm>
              <a:off x="4080" y="1968"/>
              <a:ext cx="336" cy="234"/>
            </a:xfrm>
            <a:prstGeom prst="rect">
              <a:avLst/>
            </a:prstGeom>
            <a:noFill/>
            <a:ln>
              <a:noFill/>
            </a:ln>
          </p:spPr>
        </p:pic>
        <p:pic>
          <p:nvPicPr>
            <p:cNvPr id="1301" name="Google Shape;1301;p130"/>
            <p:cNvPicPr preferRelativeResize="0"/>
            <p:nvPr/>
          </p:nvPicPr>
          <p:blipFill rotWithShape="1">
            <a:blip r:embed="rId8">
              <a:alphaModFix/>
            </a:blip>
            <a:srcRect b="0" l="0" r="0" t="0"/>
            <a:stretch/>
          </p:blipFill>
          <p:spPr>
            <a:xfrm>
              <a:off x="782" y="2016"/>
              <a:ext cx="308" cy="234"/>
            </a:xfrm>
            <a:prstGeom prst="rect">
              <a:avLst/>
            </a:prstGeom>
            <a:noFill/>
            <a:ln>
              <a:noFill/>
            </a:ln>
          </p:spPr>
        </p:pic>
      </p:grpSp>
      <p:pic>
        <p:nvPicPr>
          <p:cNvPr id="1302" name="Google Shape;1302;p130"/>
          <p:cNvPicPr preferRelativeResize="0"/>
          <p:nvPr/>
        </p:nvPicPr>
        <p:blipFill rotWithShape="1">
          <a:blip r:embed="rId9">
            <a:alphaModFix/>
          </a:blip>
          <a:srcRect b="0" l="0" r="0" t="0"/>
          <a:stretch/>
        </p:blipFill>
        <p:spPr>
          <a:xfrm>
            <a:off x="1219200" y="4267200"/>
            <a:ext cx="2590800" cy="828675"/>
          </a:xfrm>
          <a:prstGeom prst="rect">
            <a:avLst/>
          </a:prstGeom>
          <a:noFill/>
          <a:ln>
            <a:noFill/>
          </a:ln>
        </p:spPr>
      </p:pic>
      <p:pic>
        <p:nvPicPr>
          <p:cNvPr id="1303" name="Google Shape;1303;p130"/>
          <p:cNvPicPr preferRelativeResize="0"/>
          <p:nvPr/>
        </p:nvPicPr>
        <p:blipFill rotWithShape="1">
          <a:blip r:embed="rId10">
            <a:alphaModFix/>
          </a:blip>
          <a:srcRect b="0" l="0" r="0" t="0"/>
          <a:stretch/>
        </p:blipFill>
        <p:spPr>
          <a:xfrm>
            <a:off x="4419600" y="4495800"/>
            <a:ext cx="3200400" cy="461962"/>
          </a:xfrm>
          <a:prstGeom prst="rect">
            <a:avLst/>
          </a:prstGeom>
          <a:noFill/>
          <a:ln>
            <a:noFill/>
          </a:ln>
        </p:spPr>
      </p:pic>
      <p:sp>
        <p:nvSpPr>
          <p:cNvPr id="1304" name="Google Shape;1304;p130"/>
          <p:cNvSpPr txBox="1"/>
          <p:nvPr/>
        </p:nvSpPr>
        <p:spPr>
          <a:xfrm>
            <a:off x="152400" y="5334000"/>
            <a:ext cx="1587500" cy="457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Times New Roman"/>
              <a:buNone/>
            </a:pPr>
            <a:r>
              <a:rPr b="0" i="0" lang="en-US" sz="2400" u="none">
                <a:solidFill>
                  <a:schemeClr val="dk1"/>
                </a:solidFill>
                <a:latin typeface="Times New Roman"/>
                <a:ea typeface="Times New Roman"/>
                <a:cs typeface="Times New Roman"/>
                <a:sym typeface="Times New Roman"/>
              </a:rPr>
              <a:t>Magnitude:</a:t>
            </a:r>
            <a:endParaRPr/>
          </a:p>
        </p:txBody>
      </p:sp>
      <p:sp>
        <p:nvSpPr>
          <p:cNvPr id="1305" name="Google Shape;1305;p130"/>
          <p:cNvSpPr txBox="1"/>
          <p:nvPr/>
        </p:nvSpPr>
        <p:spPr>
          <a:xfrm>
            <a:off x="4724400" y="5334000"/>
            <a:ext cx="979487" cy="457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Times New Roman"/>
              <a:buNone/>
            </a:pPr>
            <a:r>
              <a:rPr b="0" i="0" lang="en-US" sz="2400" u="none">
                <a:solidFill>
                  <a:schemeClr val="dk1"/>
                </a:solidFill>
                <a:latin typeface="Times New Roman"/>
                <a:ea typeface="Times New Roman"/>
                <a:cs typeface="Times New Roman"/>
                <a:sym typeface="Times New Roman"/>
              </a:rPr>
              <a:t>Phase:</a:t>
            </a:r>
            <a:endParaRPr/>
          </a:p>
        </p:txBody>
      </p:sp>
      <p:pic>
        <p:nvPicPr>
          <p:cNvPr id="1306" name="Google Shape;1306;p130"/>
          <p:cNvPicPr preferRelativeResize="0"/>
          <p:nvPr/>
        </p:nvPicPr>
        <p:blipFill rotWithShape="1">
          <a:blip r:embed="rId11">
            <a:alphaModFix/>
          </a:blip>
          <a:srcRect b="0" l="0" r="0" t="0"/>
          <a:stretch/>
        </p:blipFill>
        <p:spPr>
          <a:xfrm>
            <a:off x="1752600" y="5410200"/>
            <a:ext cx="2263775" cy="930275"/>
          </a:xfrm>
          <a:prstGeom prst="rect">
            <a:avLst/>
          </a:prstGeom>
          <a:noFill/>
          <a:ln>
            <a:noFill/>
          </a:ln>
        </p:spPr>
      </p:pic>
      <p:pic>
        <p:nvPicPr>
          <p:cNvPr id="1307" name="Google Shape;1307;p130"/>
          <p:cNvPicPr preferRelativeResize="0"/>
          <p:nvPr/>
        </p:nvPicPr>
        <p:blipFill rotWithShape="1">
          <a:blip r:embed="rId12">
            <a:alphaModFix/>
          </a:blip>
          <a:srcRect b="0" l="0" r="0" t="0"/>
          <a:stretch/>
        </p:blipFill>
        <p:spPr>
          <a:xfrm>
            <a:off x="5867400" y="5410200"/>
            <a:ext cx="2590800" cy="828675"/>
          </a:xfrm>
          <a:prstGeom prst="rect">
            <a:avLst/>
          </a:prstGeom>
          <a:noFill/>
          <a:ln>
            <a:noFill/>
          </a:ln>
        </p:spPr>
      </p:pic>
      <p:sp>
        <p:nvSpPr>
          <p:cNvPr id="1308" name="Google Shape;1308;p130"/>
          <p:cNvSpPr txBox="1"/>
          <p:nvPr/>
        </p:nvSpPr>
        <p:spPr>
          <a:xfrm>
            <a:off x="6354762" y="3581400"/>
            <a:ext cx="2789237" cy="457200"/>
          </a:xfrm>
          <a:prstGeom prst="rect">
            <a:avLst/>
          </a:prstGeom>
          <a:solidFill>
            <a:schemeClr val="hlink"/>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Times New Roman"/>
              <a:buNone/>
            </a:pPr>
            <a:r>
              <a:rPr b="0" i="0" lang="en-US" sz="2400" u="none">
                <a:solidFill>
                  <a:schemeClr val="dk1"/>
                </a:solidFill>
                <a:latin typeface="Times New Roman"/>
                <a:ea typeface="Times New Roman"/>
                <a:cs typeface="Times New Roman"/>
                <a:sym typeface="Times New Roman"/>
              </a:rPr>
              <a:t>Steady state response</a:t>
            </a:r>
            <a:endParaRPr/>
          </a:p>
        </p:txBody>
      </p:sp>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312" name="Shape 1312"/>
        <p:cNvGrpSpPr/>
        <p:nvPr/>
      </p:nvGrpSpPr>
      <p:grpSpPr>
        <a:xfrm>
          <a:off x="0" y="0"/>
          <a:ext cx="0" cy="0"/>
          <a:chOff x="0" y="0"/>
          <a:chExt cx="0" cy="0"/>
        </a:xfrm>
      </p:grpSpPr>
      <p:sp>
        <p:nvSpPr>
          <p:cNvPr id="1313" name="Google Shape;1313;p131"/>
          <p:cNvSpPr txBox="1"/>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Times New Roman"/>
              <a:buNone/>
            </a:pPr>
            <a:fld id="{00000000-1234-1234-1234-123412341234}" type="slidenum">
              <a:rPr b="0" i="0" lang="en-US" sz="1400" u="none">
                <a:solidFill>
                  <a:schemeClr val="dk1"/>
                </a:solidFill>
                <a:latin typeface="Times New Roman"/>
                <a:ea typeface="Times New Roman"/>
                <a:cs typeface="Times New Roman"/>
                <a:sym typeface="Times New Roman"/>
              </a:rPr>
              <a:t>‹#›</a:t>
            </a:fld>
            <a:endParaRPr/>
          </a:p>
        </p:txBody>
      </p:sp>
      <p:grpSp>
        <p:nvGrpSpPr>
          <p:cNvPr id="1314" name="Google Shape;1314;p131"/>
          <p:cNvGrpSpPr/>
          <p:nvPr/>
        </p:nvGrpSpPr>
        <p:grpSpPr>
          <a:xfrm>
            <a:off x="1127125" y="1371600"/>
            <a:ext cx="2911475" cy="792162"/>
            <a:chOff x="710" y="864"/>
            <a:chExt cx="1834" cy="499"/>
          </a:xfrm>
        </p:grpSpPr>
        <p:pic>
          <p:nvPicPr>
            <p:cNvPr id="1315" name="Google Shape;1315;p131"/>
            <p:cNvPicPr preferRelativeResize="0"/>
            <p:nvPr/>
          </p:nvPicPr>
          <p:blipFill rotWithShape="1">
            <a:blip r:embed="rId3">
              <a:alphaModFix/>
            </a:blip>
            <a:srcRect b="0" l="0" r="0" t="0"/>
            <a:stretch/>
          </p:blipFill>
          <p:spPr>
            <a:xfrm>
              <a:off x="1488" y="864"/>
              <a:ext cx="1056" cy="499"/>
            </a:xfrm>
            <a:prstGeom prst="rect">
              <a:avLst/>
            </a:prstGeom>
            <a:noFill/>
            <a:ln>
              <a:noFill/>
            </a:ln>
          </p:spPr>
        </p:pic>
        <p:sp>
          <p:nvSpPr>
            <p:cNvPr id="1316" name="Google Shape;1316;p131"/>
            <p:cNvSpPr txBox="1"/>
            <p:nvPr/>
          </p:nvSpPr>
          <p:spPr>
            <a:xfrm>
              <a:off x="710" y="938"/>
              <a:ext cx="792" cy="288"/>
            </a:xfrm>
            <a:prstGeom prst="rect">
              <a:avLst/>
            </a:prstGeom>
            <a:solidFill>
              <a:schemeClr val="hlink"/>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Times New Roman"/>
                <a:buNone/>
              </a:pPr>
              <a:r>
                <a:rPr b="0" i="0" lang="en-US" sz="2400" u="none">
                  <a:solidFill>
                    <a:schemeClr val="dk1"/>
                  </a:solidFill>
                  <a:latin typeface="Times New Roman"/>
                  <a:ea typeface="Times New Roman"/>
                  <a:cs typeface="Times New Roman"/>
                  <a:sym typeface="Times New Roman"/>
                </a:rPr>
                <a:t>Decade :</a:t>
              </a:r>
              <a:endParaRPr/>
            </a:p>
          </p:txBody>
        </p:sp>
      </p:grpSp>
      <p:grpSp>
        <p:nvGrpSpPr>
          <p:cNvPr id="1317" name="Google Shape;1317;p131"/>
          <p:cNvGrpSpPr/>
          <p:nvPr/>
        </p:nvGrpSpPr>
        <p:grpSpPr>
          <a:xfrm>
            <a:off x="4953000" y="1447800"/>
            <a:ext cx="2801937" cy="792162"/>
            <a:chOff x="3120" y="912"/>
            <a:chExt cx="1765" cy="499"/>
          </a:xfrm>
        </p:grpSpPr>
        <p:pic>
          <p:nvPicPr>
            <p:cNvPr id="1318" name="Google Shape;1318;p131"/>
            <p:cNvPicPr preferRelativeResize="0"/>
            <p:nvPr/>
          </p:nvPicPr>
          <p:blipFill rotWithShape="1">
            <a:blip r:embed="rId4">
              <a:alphaModFix/>
            </a:blip>
            <a:srcRect b="0" l="0" r="0" t="0"/>
            <a:stretch/>
          </p:blipFill>
          <p:spPr>
            <a:xfrm>
              <a:off x="3888" y="912"/>
              <a:ext cx="997" cy="499"/>
            </a:xfrm>
            <a:prstGeom prst="rect">
              <a:avLst/>
            </a:prstGeom>
            <a:noFill/>
            <a:ln>
              <a:noFill/>
            </a:ln>
          </p:spPr>
        </p:pic>
        <p:sp>
          <p:nvSpPr>
            <p:cNvPr id="1319" name="Google Shape;1319;p131"/>
            <p:cNvSpPr txBox="1"/>
            <p:nvPr/>
          </p:nvSpPr>
          <p:spPr>
            <a:xfrm>
              <a:off x="3120" y="960"/>
              <a:ext cx="760" cy="288"/>
            </a:xfrm>
            <a:prstGeom prst="rect">
              <a:avLst/>
            </a:prstGeom>
            <a:solidFill>
              <a:schemeClr val="hlink"/>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Times New Roman"/>
                <a:buNone/>
              </a:pPr>
              <a:r>
                <a:rPr b="0" i="0" lang="en-US" sz="2400" u="none">
                  <a:solidFill>
                    <a:schemeClr val="dk1"/>
                  </a:solidFill>
                  <a:latin typeface="Times New Roman"/>
                  <a:ea typeface="Times New Roman"/>
                  <a:cs typeface="Times New Roman"/>
                  <a:sym typeface="Times New Roman"/>
                </a:rPr>
                <a:t>Octave :</a:t>
              </a:r>
              <a:endParaRPr/>
            </a:p>
          </p:txBody>
        </p:sp>
      </p:grpSp>
      <p:cxnSp>
        <p:nvCxnSpPr>
          <p:cNvPr id="1320" name="Google Shape;1320;p131"/>
          <p:cNvCxnSpPr/>
          <p:nvPr/>
        </p:nvCxnSpPr>
        <p:spPr>
          <a:xfrm>
            <a:off x="990600" y="4191000"/>
            <a:ext cx="7391400" cy="0"/>
          </a:xfrm>
          <a:prstGeom prst="straightConnector1">
            <a:avLst/>
          </a:prstGeom>
          <a:noFill/>
          <a:ln cap="flat" cmpd="sng" w="9525">
            <a:solidFill>
              <a:schemeClr val="dk1"/>
            </a:solidFill>
            <a:prstDash val="solid"/>
            <a:miter lim="800000"/>
            <a:headEnd len="med" w="med" type="none"/>
            <a:tailEnd len="med" w="med" type="triangle"/>
          </a:ln>
        </p:spPr>
      </p:cxnSp>
      <p:cxnSp>
        <p:nvCxnSpPr>
          <p:cNvPr id="1321" name="Google Shape;1321;p131"/>
          <p:cNvCxnSpPr/>
          <p:nvPr/>
        </p:nvCxnSpPr>
        <p:spPr>
          <a:xfrm rot="10800000">
            <a:off x="1219200" y="2057400"/>
            <a:ext cx="0" cy="3886200"/>
          </a:xfrm>
          <a:prstGeom prst="straightConnector1">
            <a:avLst/>
          </a:prstGeom>
          <a:noFill/>
          <a:ln cap="flat" cmpd="sng" w="9525">
            <a:solidFill>
              <a:schemeClr val="dk1"/>
            </a:solidFill>
            <a:prstDash val="solid"/>
            <a:miter lim="800000"/>
            <a:headEnd len="med" w="med" type="none"/>
            <a:tailEnd len="med" w="med" type="triangle"/>
          </a:ln>
        </p:spPr>
      </p:cxnSp>
      <p:cxnSp>
        <p:nvCxnSpPr>
          <p:cNvPr id="1322" name="Google Shape;1322;p131"/>
          <p:cNvCxnSpPr/>
          <p:nvPr/>
        </p:nvCxnSpPr>
        <p:spPr>
          <a:xfrm>
            <a:off x="4038600" y="4114800"/>
            <a:ext cx="0" cy="152400"/>
          </a:xfrm>
          <a:prstGeom prst="straightConnector1">
            <a:avLst/>
          </a:prstGeom>
          <a:noFill/>
          <a:ln cap="flat" cmpd="sng" w="9525">
            <a:solidFill>
              <a:schemeClr val="dk1"/>
            </a:solidFill>
            <a:prstDash val="solid"/>
            <a:miter lim="800000"/>
            <a:headEnd len="med" w="med" type="none"/>
            <a:tailEnd len="med" w="med" type="none"/>
          </a:ln>
        </p:spPr>
      </p:cxnSp>
      <p:cxnSp>
        <p:nvCxnSpPr>
          <p:cNvPr id="1323" name="Google Shape;1323;p131"/>
          <p:cNvCxnSpPr/>
          <p:nvPr/>
        </p:nvCxnSpPr>
        <p:spPr>
          <a:xfrm>
            <a:off x="6781800" y="4114800"/>
            <a:ext cx="0" cy="152400"/>
          </a:xfrm>
          <a:prstGeom prst="straightConnector1">
            <a:avLst/>
          </a:prstGeom>
          <a:noFill/>
          <a:ln cap="flat" cmpd="sng" w="9525">
            <a:solidFill>
              <a:schemeClr val="dk1"/>
            </a:solidFill>
            <a:prstDash val="solid"/>
            <a:miter lim="800000"/>
            <a:headEnd len="med" w="med" type="none"/>
            <a:tailEnd len="med" w="med" type="none"/>
          </a:ln>
        </p:spPr>
      </p:cxnSp>
      <p:pic>
        <p:nvPicPr>
          <p:cNvPr id="1324" name="Google Shape;1324;p131"/>
          <p:cNvPicPr preferRelativeResize="0"/>
          <p:nvPr/>
        </p:nvPicPr>
        <p:blipFill rotWithShape="1">
          <a:blip r:embed="rId5">
            <a:alphaModFix/>
          </a:blip>
          <a:srcRect b="0" l="0" r="0" t="0"/>
          <a:stretch/>
        </p:blipFill>
        <p:spPr>
          <a:xfrm>
            <a:off x="1219200" y="4267200"/>
            <a:ext cx="168275" cy="311150"/>
          </a:xfrm>
          <a:prstGeom prst="rect">
            <a:avLst/>
          </a:prstGeom>
          <a:noFill/>
          <a:ln>
            <a:noFill/>
          </a:ln>
        </p:spPr>
      </p:pic>
      <p:pic>
        <p:nvPicPr>
          <p:cNvPr id="1325" name="Google Shape;1325;p131"/>
          <p:cNvPicPr preferRelativeResize="0"/>
          <p:nvPr/>
        </p:nvPicPr>
        <p:blipFill rotWithShape="1">
          <a:blip r:embed="rId6">
            <a:alphaModFix/>
          </a:blip>
          <a:srcRect b="0" l="0" r="0" t="0"/>
          <a:stretch/>
        </p:blipFill>
        <p:spPr>
          <a:xfrm>
            <a:off x="3886200" y="4343400"/>
            <a:ext cx="336550" cy="336550"/>
          </a:xfrm>
          <a:prstGeom prst="rect">
            <a:avLst/>
          </a:prstGeom>
          <a:noFill/>
          <a:ln>
            <a:noFill/>
          </a:ln>
        </p:spPr>
      </p:pic>
      <p:pic>
        <p:nvPicPr>
          <p:cNvPr id="1326" name="Google Shape;1326;p131"/>
          <p:cNvPicPr preferRelativeResize="0"/>
          <p:nvPr/>
        </p:nvPicPr>
        <p:blipFill rotWithShape="1">
          <a:blip r:embed="rId7">
            <a:alphaModFix/>
          </a:blip>
          <a:srcRect b="0" l="0" r="0" t="0"/>
          <a:stretch/>
        </p:blipFill>
        <p:spPr>
          <a:xfrm>
            <a:off x="6473825" y="4330700"/>
            <a:ext cx="481012" cy="336550"/>
          </a:xfrm>
          <a:prstGeom prst="rect">
            <a:avLst/>
          </a:prstGeom>
          <a:noFill/>
          <a:ln>
            <a:noFill/>
          </a:ln>
        </p:spPr>
      </p:pic>
      <p:sp>
        <p:nvSpPr>
          <p:cNvPr id="1327" name="Google Shape;1327;p131"/>
          <p:cNvSpPr txBox="1"/>
          <p:nvPr/>
        </p:nvSpPr>
        <p:spPr>
          <a:xfrm>
            <a:off x="2590800" y="304800"/>
            <a:ext cx="4010025" cy="57943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3200"/>
              <a:buFont typeface="Times New Roman"/>
              <a:buNone/>
            </a:pPr>
            <a:r>
              <a:rPr b="0" i="0" lang="en-US" sz="3200" u="none">
                <a:solidFill>
                  <a:schemeClr val="dk1"/>
                </a:solidFill>
                <a:latin typeface="Times New Roman"/>
                <a:ea typeface="Times New Roman"/>
                <a:cs typeface="Times New Roman"/>
                <a:sym typeface="Times New Roman"/>
              </a:rPr>
              <a:t>Logarithmic coordinate</a:t>
            </a:r>
            <a:endParaRPr/>
          </a:p>
        </p:txBody>
      </p:sp>
      <p:cxnSp>
        <p:nvCxnSpPr>
          <p:cNvPr id="1328" name="Google Shape;1328;p131"/>
          <p:cNvCxnSpPr/>
          <p:nvPr/>
        </p:nvCxnSpPr>
        <p:spPr>
          <a:xfrm>
            <a:off x="2057400" y="4114800"/>
            <a:ext cx="0" cy="152400"/>
          </a:xfrm>
          <a:prstGeom prst="straightConnector1">
            <a:avLst/>
          </a:prstGeom>
          <a:noFill/>
          <a:ln cap="flat" cmpd="sng" w="9525">
            <a:solidFill>
              <a:schemeClr val="dk1"/>
            </a:solidFill>
            <a:prstDash val="solid"/>
            <a:miter lim="800000"/>
            <a:headEnd len="med" w="med" type="none"/>
            <a:tailEnd len="med" w="med" type="none"/>
          </a:ln>
        </p:spPr>
      </p:cxnSp>
      <p:cxnSp>
        <p:nvCxnSpPr>
          <p:cNvPr id="1329" name="Google Shape;1329;p131"/>
          <p:cNvCxnSpPr/>
          <p:nvPr/>
        </p:nvCxnSpPr>
        <p:spPr>
          <a:xfrm>
            <a:off x="2514600" y="4114800"/>
            <a:ext cx="0" cy="152400"/>
          </a:xfrm>
          <a:prstGeom prst="straightConnector1">
            <a:avLst/>
          </a:prstGeom>
          <a:noFill/>
          <a:ln cap="flat" cmpd="sng" w="9525">
            <a:solidFill>
              <a:schemeClr val="dk1"/>
            </a:solidFill>
            <a:prstDash val="solid"/>
            <a:miter lim="800000"/>
            <a:headEnd len="med" w="med" type="none"/>
            <a:tailEnd len="med" w="med" type="none"/>
          </a:ln>
        </p:spPr>
      </p:cxnSp>
      <p:cxnSp>
        <p:nvCxnSpPr>
          <p:cNvPr id="1330" name="Google Shape;1330;p131"/>
          <p:cNvCxnSpPr/>
          <p:nvPr/>
        </p:nvCxnSpPr>
        <p:spPr>
          <a:xfrm>
            <a:off x="2895600" y="4114800"/>
            <a:ext cx="0" cy="152400"/>
          </a:xfrm>
          <a:prstGeom prst="straightConnector1">
            <a:avLst/>
          </a:prstGeom>
          <a:noFill/>
          <a:ln cap="flat" cmpd="sng" w="9525">
            <a:solidFill>
              <a:schemeClr val="dk1"/>
            </a:solidFill>
            <a:prstDash val="solid"/>
            <a:miter lim="800000"/>
            <a:headEnd len="med" w="med" type="none"/>
            <a:tailEnd len="med" w="med" type="none"/>
          </a:ln>
        </p:spPr>
      </p:cxnSp>
      <p:cxnSp>
        <p:nvCxnSpPr>
          <p:cNvPr id="1331" name="Google Shape;1331;p131"/>
          <p:cNvCxnSpPr/>
          <p:nvPr/>
        </p:nvCxnSpPr>
        <p:spPr>
          <a:xfrm>
            <a:off x="3200400" y="4114800"/>
            <a:ext cx="0" cy="152400"/>
          </a:xfrm>
          <a:prstGeom prst="straightConnector1">
            <a:avLst/>
          </a:prstGeom>
          <a:noFill/>
          <a:ln cap="flat" cmpd="sng" w="9525">
            <a:solidFill>
              <a:schemeClr val="dk1"/>
            </a:solidFill>
            <a:prstDash val="solid"/>
            <a:miter lim="800000"/>
            <a:headEnd len="med" w="med" type="none"/>
            <a:tailEnd len="med" w="med" type="none"/>
          </a:ln>
        </p:spPr>
      </p:cxnSp>
      <p:cxnSp>
        <p:nvCxnSpPr>
          <p:cNvPr id="1332" name="Google Shape;1332;p131"/>
          <p:cNvCxnSpPr/>
          <p:nvPr/>
        </p:nvCxnSpPr>
        <p:spPr>
          <a:xfrm>
            <a:off x="3429000" y="4114800"/>
            <a:ext cx="0" cy="152400"/>
          </a:xfrm>
          <a:prstGeom prst="straightConnector1">
            <a:avLst/>
          </a:prstGeom>
          <a:noFill/>
          <a:ln cap="flat" cmpd="sng" w="9525">
            <a:solidFill>
              <a:schemeClr val="dk1"/>
            </a:solidFill>
            <a:prstDash val="solid"/>
            <a:miter lim="800000"/>
            <a:headEnd len="med" w="med" type="none"/>
            <a:tailEnd len="med" w="med" type="none"/>
          </a:ln>
        </p:spPr>
      </p:cxnSp>
      <p:cxnSp>
        <p:nvCxnSpPr>
          <p:cNvPr id="1333" name="Google Shape;1333;p131"/>
          <p:cNvCxnSpPr/>
          <p:nvPr/>
        </p:nvCxnSpPr>
        <p:spPr>
          <a:xfrm>
            <a:off x="3581400" y="4114800"/>
            <a:ext cx="0" cy="152400"/>
          </a:xfrm>
          <a:prstGeom prst="straightConnector1">
            <a:avLst/>
          </a:prstGeom>
          <a:noFill/>
          <a:ln cap="flat" cmpd="sng" w="9525">
            <a:solidFill>
              <a:schemeClr val="dk1"/>
            </a:solidFill>
            <a:prstDash val="solid"/>
            <a:miter lim="800000"/>
            <a:headEnd len="med" w="med" type="none"/>
            <a:tailEnd len="med" w="med" type="none"/>
          </a:ln>
        </p:spPr>
      </p:cxnSp>
      <p:cxnSp>
        <p:nvCxnSpPr>
          <p:cNvPr id="1334" name="Google Shape;1334;p131"/>
          <p:cNvCxnSpPr/>
          <p:nvPr/>
        </p:nvCxnSpPr>
        <p:spPr>
          <a:xfrm>
            <a:off x="3733800" y="4114800"/>
            <a:ext cx="0" cy="152400"/>
          </a:xfrm>
          <a:prstGeom prst="straightConnector1">
            <a:avLst/>
          </a:prstGeom>
          <a:noFill/>
          <a:ln cap="flat" cmpd="sng" w="9525">
            <a:solidFill>
              <a:schemeClr val="dk1"/>
            </a:solidFill>
            <a:prstDash val="solid"/>
            <a:miter lim="800000"/>
            <a:headEnd len="med" w="med" type="none"/>
            <a:tailEnd len="med" w="med" type="none"/>
          </a:ln>
        </p:spPr>
      </p:cxnSp>
      <p:cxnSp>
        <p:nvCxnSpPr>
          <p:cNvPr id="1335" name="Google Shape;1335;p131"/>
          <p:cNvCxnSpPr/>
          <p:nvPr/>
        </p:nvCxnSpPr>
        <p:spPr>
          <a:xfrm>
            <a:off x="3886200" y="4114800"/>
            <a:ext cx="0" cy="152400"/>
          </a:xfrm>
          <a:prstGeom prst="straightConnector1">
            <a:avLst/>
          </a:prstGeom>
          <a:noFill/>
          <a:ln cap="flat" cmpd="sng" w="9525">
            <a:solidFill>
              <a:schemeClr val="dk1"/>
            </a:solidFill>
            <a:prstDash val="solid"/>
            <a:miter lim="800000"/>
            <a:headEnd len="med" w="med" type="none"/>
            <a:tailEnd len="med" w="med" type="none"/>
          </a:ln>
        </p:spPr>
      </p:cxnSp>
      <p:pic>
        <p:nvPicPr>
          <p:cNvPr id="1336" name="Google Shape;1336;p131"/>
          <p:cNvPicPr preferRelativeResize="0"/>
          <p:nvPr/>
        </p:nvPicPr>
        <p:blipFill rotWithShape="1">
          <a:blip r:embed="rId8">
            <a:alphaModFix/>
          </a:blip>
          <a:srcRect b="0" l="0" r="0" t="0"/>
          <a:stretch/>
        </p:blipFill>
        <p:spPr>
          <a:xfrm>
            <a:off x="1952625" y="4278312"/>
            <a:ext cx="241300" cy="312737"/>
          </a:xfrm>
          <a:prstGeom prst="rect">
            <a:avLst/>
          </a:prstGeom>
          <a:noFill/>
          <a:ln>
            <a:noFill/>
          </a:ln>
        </p:spPr>
      </p:pic>
      <p:pic>
        <p:nvPicPr>
          <p:cNvPr id="1337" name="Google Shape;1337;p131"/>
          <p:cNvPicPr preferRelativeResize="0"/>
          <p:nvPr/>
        </p:nvPicPr>
        <p:blipFill rotWithShape="1">
          <a:blip r:embed="rId9">
            <a:alphaModFix/>
          </a:blip>
          <a:srcRect b="0" l="0" r="0" t="0"/>
          <a:stretch/>
        </p:blipFill>
        <p:spPr>
          <a:xfrm>
            <a:off x="2438400" y="4267200"/>
            <a:ext cx="215900" cy="336550"/>
          </a:xfrm>
          <a:prstGeom prst="rect">
            <a:avLst/>
          </a:prstGeom>
          <a:noFill/>
          <a:ln>
            <a:noFill/>
          </a:ln>
        </p:spPr>
      </p:pic>
      <p:pic>
        <p:nvPicPr>
          <p:cNvPr id="1338" name="Google Shape;1338;p131"/>
          <p:cNvPicPr preferRelativeResize="0"/>
          <p:nvPr/>
        </p:nvPicPr>
        <p:blipFill rotWithShape="1">
          <a:blip r:embed="rId10">
            <a:alphaModFix/>
          </a:blip>
          <a:srcRect b="0" l="0" r="0" t="0"/>
          <a:stretch/>
        </p:blipFill>
        <p:spPr>
          <a:xfrm>
            <a:off x="2819400" y="4267200"/>
            <a:ext cx="241300" cy="311150"/>
          </a:xfrm>
          <a:prstGeom prst="rect">
            <a:avLst/>
          </a:prstGeom>
          <a:noFill/>
          <a:ln>
            <a:noFill/>
          </a:ln>
        </p:spPr>
      </p:pic>
      <p:cxnSp>
        <p:nvCxnSpPr>
          <p:cNvPr id="1339" name="Google Shape;1339;p131"/>
          <p:cNvCxnSpPr/>
          <p:nvPr/>
        </p:nvCxnSpPr>
        <p:spPr>
          <a:xfrm>
            <a:off x="1143000" y="3429000"/>
            <a:ext cx="152400" cy="0"/>
          </a:xfrm>
          <a:prstGeom prst="straightConnector1">
            <a:avLst/>
          </a:prstGeom>
          <a:noFill/>
          <a:ln cap="flat" cmpd="sng" w="9525">
            <a:solidFill>
              <a:schemeClr val="dk1"/>
            </a:solidFill>
            <a:prstDash val="solid"/>
            <a:miter lim="800000"/>
            <a:headEnd len="med" w="med" type="none"/>
            <a:tailEnd len="med" w="med" type="none"/>
          </a:ln>
        </p:spPr>
      </p:cxnSp>
      <p:cxnSp>
        <p:nvCxnSpPr>
          <p:cNvPr id="1340" name="Google Shape;1340;p131"/>
          <p:cNvCxnSpPr/>
          <p:nvPr/>
        </p:nvCxnSpPr>
        <p:spPr>
          <a:xfrm>
            <a:off x="1143000" y="2667000"/>
            <a:ext cx="152400" cy="0"/>
          </a:xfrm>
          <a:prstGeom prst="straightConnector1">
            <a:avLst/>
          </a:prstGeom>
          <a:noFill/>
          <a:ln cap="flat" cmpd="sng" w="9525">
            <a:solidFill>
              <a:schemeClr val="dk1"/>
            </a:solidFill>
            <a:prstDash val="solid"/>
            <a:miter lim="800000"/>
            <a:headEnd len="med" w="med" type="none"/>
            <a:tailEnd len="med" w="med" type="none"/>
          </a:ln>
        </p:spPr>
      </p:cxnSp>
      <p:cxnSp>
        <p:nvCxnSpPr>
          <p:cNvPr id="1341" name="Google Shape;1341;p131"/>
          <p:cNvCxnSpPr/>
          <p:nvPr/>
        </p:nvCxnSpPr>
        <p:spPr>
          <a:xfrm>
            <a:off x="1143000" y="4800600"/>
            <a:ext cx="152400" cy="0"/>
          </a:xfrm>
          <a:prstGeom prst="straightConnector1">
            <a:avLst/>
          </a:prstGeom>
          <a:noFill/>
          <a:ln cap="flat" cmpd="sng" w="9525">
            <a:solidFill>
              <a:schemeClr val="dk1"/>
            </a:solidFill>
            <a:prstDash val="solid"/>
            <a:miter lim="800000"/>
            <a:headEnd len="med" w="med" type="none"/>
            <a:tailEnd len="med" w="med" type="none"/>
          </a:ln>
        </p:spPr>
      </p:cxnSp>
      <p:cxnSp>
        <p:nvCxnSpPr>
          <p:cNvPr id="1342" name="Google Shape;1342;p131"/>
          <p:cNvCxnSpPr/>
          <p:nvPr/>
        </p:nvCxnSpPr>
        <p:spPr>
          <a:xfrm>
            <a:off x="4953000" y="4114800"/>
            <a:ext cx="0" cy="152400"/>
          </a:xfrm>
          <a:prstGeom prst="straightConnector1">
            <a:avLst/>
          </a:prstGeom>
          <a:noFill/>
          <a:ln cap="flat" cmpd="sng" w="9525">
            <a:solidFill>
              <a:schemeClr val="dk1"/>
            </a:solidFill>
            <a:prstDash val="solid"/>
            <a:miter lim="800000"/>
            <a:headEnd len="med" w="med" type="none"/>
            <a:tailEnd len="med" w="med" type="none"/>
          </a:ln>
        </p:spPr>
      </p:cxnSp>
      <p:pic>
        <p:nvPicPr>
          <p:cNvPr id="1343" name="Google Shape;1343;p131"/>
          <p:cNvPicPr preferRelativeResize="0"/>
          <p:nvPr/>
        </p:nvPicPr>
        <p:blipFill rotWithShape="1">
          <a:blip r:embed="rId11">
            <a:alphaModFix/>
          </a:blip>
          <a:srcRect b="0" l="0" r="0" t="0"/>
          <a:stretch/>
        </p:blipFill>
        <p:spPr>
          <a:xfrm>
            <a:off x="4727575" y="4256087"/>
            <a:ext cx="387350" cy="336550"/>
          </a:xfrm>
          <a:prstGeom prst="rect">
            <a:avLst/>
          </a:prstGeom>
          <a:noFill/>
          <a:ln>
            <a:noFill/>
          </a:ln>
        </p:spPr>
      </p:pic>
      <p:cxnSp>
        <p:nvCxnSpPr>
          <p:cNvPr id="1344" name="Google Shape;1344;p131"/>
          <p:cNvCxnSpPr/>
          <p:nvPr/>
        </p:nvCxnSpPr>
        <p:spPr>
          <a:xfrm>
            <a:off x="4038600" y="3048000"/>
            <a:ext cx="0" cy="990600"/>
          </a:xfrm>
          <a:prstGeom prst="straightConnector1">
            <a:avLst/>
          </a:prstGeom>
          <a:noFill/>
          <a:ln cap="flat" cmpd="sng" w="9525">
            <a:solidFill>
              <a:schemeClr val="dk1"/>
            </a:solidFill>
            <a:prstDash val="solid"/>
            <a:miter lim="800000"/>
            <a:headEnd len="med" w="med" type="none"/>
            <a:tailEnd len="med" w="med" type="none"/>
          </a:ln>
        </p:spPr>
      </p:cxnSp>
      <p:cxnSp>
        <p:nvCxnSpPr>
          <p:cNvPr id="1345" name="Google Shape;1345;p131"/>
          <p:cNvCxnSpPr/>
          <p:nvPr/>
        </p:nvCxnSpPr>
        <p:spPr>
          <a:xfrm>
            <a:off x="4953000" y="3048000"/>
            <a:ext cx="0" cy="990600"/>
          </a:xfrm>
          <a:prstGeom prst="straightConnector1">
            <a:avLst/>
          </a:prstGeom>
          <a:noFill/>
          <a:ln cap="flat" cmpd="sng" w="9525">
            <a:solidFill>
              <a:schemeClr val="dk1"/>
            </a:solidFill>
            <a:prstDash val="solid"/>
            <a:miter lim="800000"/>
            <a:headEnd len="med" w="med" type="none"/>
            <a:tailEnd len="med" w="med" type="none"/>
          </a:ln>
        </p:spPr>
      </p:cxnSp>
      <p:cxnSp>
        <p:nvCxnSpPr>
          <p:cNvPr id="1346" name="Google Shape;1346;p131"/>
          <p:cNvCxnSpPr/>
          <p:nvPr/>
        </p:nvCxnSpPr>
        <p:spPr>
          <a:xfrm>
            <a:off x="1295400" y="3657600"/>
            <a:ext cx="2590800" cy="0"/>
          </a:xfrm>
          <a:prstGeom prst="straightConnector1">
            <a:avLst/>
          </a:prstGeom>
          <a:noFill/>
          <a:ln cap="flat" cmpd="sng" w="9525">
            <a:solidFill>
              <a:schemeClr val="dk1"/>
            </a:solidFill>
            <a:prstDash val="solid"/>
            <a:miter lim="800000"/>
            <a:headEnd len="med" w="med" type="stealth"/>
            <a:tailEnd len="med" w="med" type="stealth"/>
          </a:ln>
        </p:spPr>
      </p:cxnSp>
      <p:cxnSp>
        <p:nvCxnSpPr>
          <p:cNvPr id="1347" name="Google Shape;1347;p131"/>
          <p:cNvCxnSpPr/>
          <p:nvPr/>
        </p:nvCxnSpPr>
        <p:spPr>
          <a:xfrm>
            <a:off x="4114800" y="3352800"/>
            <a:ext cx="762000" cy="0"/>
          </a:xfrm>
          <a:prstGeom prst="straightConnector1">
            <a:avLst/>
          </a:prstGeom>
          <a:noFill/>
          <a:ln cap="flat" cmpd="sng" w="9525">
            <a:solidFill>
              <a:schemeClr val="dk1"/>
            </a:solidFill>
            <a:prstDash val="solid"/>
            <a:miter lim="800000"/>
            <a:headEnd len="med" w="med" type="stealth"/>
            <a:tailEnd len="med" w="med" type="stealth"/>
          </a:ln>
        </p:spPr>
      </p:cxnSp>
      <p:cxnSp>
        <p:nvCxnSpPr>
          <p:cNvPr id="1348" name="Google Shape;1348;p131"/>
          <p:cNvCxnSpPr/>
          <p:nvPr/>
        </p:nvCxnSpPr>
        <p:spPr>
          <a:xfrm flipH="1">
            <a:off x="4572000" y="2057400"/>
            <a:ext cx="1676400" cy="1219200"/>
          </a:xfrm>
          <a:prstGeom prst="straightConnector1">
            <a:avLst/>
          </a:prstGeom>
          <a:noFill/>
          <a:ln cap="flat" cmpd="sng" w="9525">
            <a:solidFill>
              <a:schemeClr val="dk1"/>
            </a:solidFill>
            <a:prstDash val="solid"/>
            <a:miter lim="800000"/>
            <a:headEnd len="med" w="med" type="none"/>
            <a:tailEnd len="med" w="med" type="triangle"/>
          </a:ln>
        </p:spPr>
      </p:cxnSp>
      <p:cxnSp>
        <p:nvCxnSpPr>
          <p:cNvPr id="1349" name="Google Shape;1349;p131"/>
          <p:cNvCxnSpPr/>
          <p:nvPr/>
        </p:nvCxnSpPr>
        <p:spPr>
          <a:xfrm>
            <a:off x="2438400" y="1981200"/>
            <a:ext cx="0" cy="1524000"/>
          </a:xfrm>
          <a:prstGeom prst="straightConnector1">
            <a:avLst/>
          </a:prstGeom>
          <a:noFill/>
          <a:ln cap="flat" cmpd="sng" w="9525">
            <a:solidFill>
              <a:schemeClr val="dk1"/>
            </a:solidFill>
            <a:prstDash val="solid"/>
            <a:miter lim="800000"/>
            <a:headEnd len="med" w="med" type="none"/>
            <a:tailEnd len="med" w="med" type="triangle"/>
          </a:ln>
        </p:spPr>
      </p:cxnSp>
      <p:sp>
        <p:nvSpPr>
          <p:cNvPr id="1350" name="Google Shape;1350;p131"/>
          <p:cNvSpPr txBox="1"/>
          <p:nvPr/>
        </p:nvSpPr>
        <p:spPr>
          <a:xfrm>
            <a:off x="609600" y="2209800"/>
            <a:ext cx="522287" cy="457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Times New Roman"/>
              <a:buNone/>
            </a:pPr>
            <a:r>
              <a:rPr b="0" i="1" lang="en-US" sz="2400" u="none">
                <a:solidFill>
                  <a:schemeClr val="dk1"/>
                </a:solidFill>
                <a:latin typeface="Times New Roman"/>
                <a:ea typeface="Times New Roman"/>
                <a:cs typeface="Times New Roman"/>
                <a:sym typeface="Times New Roman"/>
              </a:rPr>
              <a:t>dB</a:t>
            </a:r>
            <a:endParaRPr/>
          </a:p>
        </p:txBody>
      </p:sp>
      <p:pic>
        <p:nvPicPr>
          <p:cNvPr id="1351" name="Google Shape;1351;p131"/>
          <p:cNvPicPr preferRelativeResize="0"/>
          <p:nvPr/>
        </p:nvPicPr>
        <p:blipFill rotWithShape="1">
          <a:blip r:embed="rId12">
            <a:alphaModFix/>
          </a:blip>
          <a:srcRect b="0" l="0" r="0" t="0"/>
          <a:stretch/>
        </p:blipFill>
        <p:spPr>
          <a:xfrm>
            <a:off x="7924800" y="3657600"/>
            <a:ext cx="457200" cy="419100"/>
          </a:xfrm>
          <a:prstGeom prst="rect">
            <a:avLst/>
          </a:prstGeom>
          <a:noFill/>
          <a:ln>
            <a:noFill/>
          </a:ln>
        </p:spPr>
      </p:pic>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355" name="Shape 1355"/>
        <p:cNvGrpSpPr/>
        <p:nvPr/>
      </p:nvGrpSpPr>
      <p:grpSpPr>
        <a:xfrm>
          <a:off x="0" y="0"/>
          <a:ext cx="0" cy="0"/>
          <a:chOff x="0" y="0"/>
          <a:chExt cx="0" cy="0"/>
        </a:xfrm>
      </p:grpSpPr>
      <p:sp>
        <p:nvSpPr>
          <p:cNvPr id="1356" name="Google Shape;1356;p132"/>
          <p:cNvSpPr txBox="1"/>
          <p:nvPr>
            <p:ph type="title"/>
          </p:nvPr>
        </p:nvSpPr>
        <p:spPr>
          <a:xfrm>
            <a:off x="1143000" y="228600"/>
            <a:ext cx="7793037" cy="1462087"/>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Clr>
                <a:schemeClr val="dk2"/>
              </a:buClr>
              <a:buSzPts val="4400"/>
              <a:buFont typeface="Times New Roman"/>
              <a:buNone/>
            </a:pPr>
            <a:r>
              <a:rPr b="0" i="0" lang="en-US" sz="4400" u="none">
                <a:solidFill>
                  <a:schemeClr val="dk2"/>
                </a:solidFill>
                <a:latin typeface="Times New Roman"/>
                <a:ea typeface="Times New Roman"/>
                <a:cs typeface="Times New Roman"/>
                <a:sym typeface="Times New Roman"/>
              </a:rPr>
              <a:t>Bode Form of the Transfer Function</a:t>
            </a:r>
            <a:endParaRPr/>
          </a:p>
        </p:txBody>
      </p:sp>
      <p:sp>
        <p:nvSpPr>
          <p:cNvPr id="1357" name="Google Shape;1357;p13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p>
            <a:pPr indent="-139700" lvl="0" marL="342900" rtl="0" algn="l">
              <a:lnSpc>
                <a:spcPct val="100000"/>
              </a:lnSpc>
              <a:spcBef>
                <a:spcPts val="0"/>
              </a:spcBef>
              <a:spcAft>
                <a:spcPts val="0"/>
              </a:spcAft>
              <a:buClr>
                <a:schemeClr val="dk1"/>
              </a:buClr>
              <a:buSzPts val="3200"/>
              <a:buFont typeface="Times New Roman"/>
              <a:buNone/>
            </a:pPr>
            <a:r>
              <a:t/>
            </a:r>
            <a:endParaRPr b="0" i="0" sz="3200" u="none">
              <a:solidFill>
                <a:schemeClr val="dk1"/>
              </a:solidFill>
              <a:latin typeface="Times New Roman"/>
              <a:ea typeface="Times New Roman"/>
              <a:cs typeface="Times New Roman"/>
              <a:sym typeface="Times New Roman"/>
            </a:endParaRPr>
          </a:p>
          <a:p>
            <a:pPr indent="-139700" lvl="0" marL="342900" rtl="0" algn="l">
              <a:lnSpc>
                <a:spcPct val="100000"/>
              </a:lnSpc>
              <a:spcBef>
                <a:spcPts val="640"/>
              </a:spcBef>
              <a:spcAft>
                <a:spcPts val="0"/>
              </a:spcAft>
              <a:buClr>
                <a:schemeClr val="dk1"/>
              </a:buClr>
              <a:buSzPts val="3200"/>
              <a:buFont typeface="Times New Roman"/>
              <a:buNone/>
            </a:pPr>
            <a:r>
              <a:t/>
            </a:r>
            <a:endParaRPr b="0" i="0" sz="3200" u="none">
              <a:solidFill>
                <a:schemeClr val="dk1"/>
              </a:solidFill>
              <a:latin typeface="Times New Roman"/>
              <a:ea typeface="Times New Roman"/>
              <a:cs typeface="Times New Roman"/>
              <a:sym typeface="Times New Roman"/>
            </a:endParaRPr>
          </a:p>
          <a:p>
            <a:pPr indent="-342900" lvl="0" marL="342900" rtl="0" algn="l">
              <a:lnSpc>
                <a:spcPct val="100000"/>
              </a:lnSpc>
              <a:spcBef>
                <a:spcPts val="640"/>
              </a:spcBef>
              <a:spcAft>
                <a:spcPts val="0"/>
              </a:spcAft>
              <a:buClr>
                <a:schemeClr val="dk1"/>
              </a:buClr>
              <a:buSzPts val="3200"/>
              <a:buFont typeface="Times New Roman"/>
              <a:buChar char="•"/>
            </a:pPr>
            <a:r>
              <a:rPr b="0" i="0" lang="en-US" sz="3200" u="none">
                <a:solidFill>
                  <a:schemeClr val="dk1"/>
                </a:solidFill>
                <a:latin typeface="Times New Roman"/>
                <a:ea typeface="Times New Roman"/>
                <a:cs typeface="Times New Roman"/>
                <a:sym typeface="Times New Roman"/>
              </a:rPr>
              <a:t>Bode form：                        all one</a:t>
            </a:r>
            <a:endParaRPr/>
          </a:p>
          <a:p>
            <a:pPr indent="-139700" lvl="0" marL="342900" rtl="0" algn="l">
              <a:lnSpc>
                <a:spcPct val="100000"/>
              </a:lnSpc>
              <a:spcBef>
                <a:spcPts val="640"/>
              </a:spcBef>
              <a:spcAft>
                <a:spcPts val="0"/>
              </a:spcAft>
              <a:buClr>
                <a:schemeClr val="dk1"/>
              </a:buClr>
              <a:buSzPts val="3200"/>
              <a:buFont typeface="Times New Roman"/>
              <a:buNone/>
            </a:pPr>
            <a:r>
              <a:t/>
            </a:r>
            <a:endParaRPr b="0" i="0" sz="3200" u="none">
              <a:solidFill>
                <a:schemeClr val="dk1"/>
              </a:solidFill>
              <a:latin typeface="Times New Roman"/>
              <a:ea typeface="Times New Roman"/>
              <a:cs typeface="Times New Roman"/>
              <a:sym typeface="Times New Roman"/>
            </a:endParaRPr>
          </a:p>
          <a:p>
            <a:pPr indent="-139700" lvl="0" marL="342900" rtl="0" algn="l">
              <a:lnSpc>
                <a:spcPct val="100000"/>
              </a:lnSpc>
              <a:spcBef>
                <a:spcPts val="640"/>
              </a:spcBef>
              <a:spcAft>
                <a:spcPts val="0"/>
              </a:spcAft>
              <a:buClr>
                <a:schemeClr val="dk1"/>
              </a:buClr>
              <a:buSzPts val="3200"/>
              <a:buFont typeface="Times New Roman"/>
              <a:buNone/>
            </a:pPr>
            <a:r>
              <a:t/>
            </a:r>
            <a:endParaRPr b="0" i="0" sz="3200" u="none">
              <a:solidFill>
                <a:schemeClr val="dk1"/>
              </a:solidFill>
              <a:latin typeface="Times New Roman"/>
              <a:ea typeface="Times New Roman"/>
              <a:cs typeface="Times New Roman"/>
              <a:sym typeface="Times New Roman"/>
            </a:endParaRPr>
          </a:p>
          <a:p>
            <a:pPr indent="-139700" lvl="0" marL="342900" rtl="0" algn="l">
              <a:lnSpc>
                <a:spcPct val="100000"/>
              </a:lnSpc>
              <a:spcBef>
                <a:spcPts val="640"/>
              </a:spcBef>
              <a:spcAft>
                <a:spcPts val="0"/>
              </a:spcAft>
              <a:buClr>
                <a:schemeClr val="dk1"/>
              </a:buClr>
              <a:buSzPts val="3200"/>
              <a:buFont typeface="Times New Roman"/>
              <a:buNone/>
            </a:pPr>
            <a:r>
              <a:t/>
            </a:r>
            <a:endParaRPr b="0" i="0" sz="3200" u="none">
              <a:solidFill>
                <a:schemeClr val="dk1"/>
              </a:solidFill>
              <a:latin typeface="Times New Roman"/>
              <a:ea typeface="Times New Roman"/>
              <a:cs typeface="Times New Roman"/>
              <a:sym typeface="Times New Roman"/>
            </a:endParaRPr>
          </a:p>
          <a:p>
            <a:pPr indent="-342900" lvl="0" marL="342900" rtl="0" algn="l">
              <a:lnSpc>
                <a:spcPct val="100000"/>
              </a:lnSpc>
              <a:spcBef>
                <a:spcPts val="640"/>
              </a:spcBef>
              <a:spcAft>
                <a:spcPts val="0"/>
              </a:spcAft>
              <a:buClr>
                <a:schemeClr val="dk1"/>
              </a:buClr>
              <a:buSzPts val="3200"/>
              <a:buFont typeface="Times New Roman"/>
              <a:buChar char="•"/>
            </a:pPr>
            <a:r>
              <a:rPr b="0" i="0" lang="en-US" sz="3200" u="none">
                <a:solidFill>
                  <a:schemeClr val="dk1"/>
                </a:solidFill>
                <a:latin typeface="Times New Roman"/>
                <a:ea typeface="Times New Roman"/>
                <a:cs typeface="Times New Roman"/>
                <a:sym typeface="Times New Roman"/>
              </a:rPr>
              <a:t>K</a:t>
            </a:r>
            <a:r>
              <a:rPr b="0" baseline="-25000" i="0" lang="en-US" sz="3200" u="none">
                <a:solidFill>
                  <a:schemeClr val="dk1"/>
                </a:solidFill>
                <a:latin typeface="Times New Roman"/>
                <a:ea typeface="Times New Roman"/>
                <a:cs typeface="Times New Roman"/>
                <a:sym typeface="Times New Roman"/>
              </a:rPr>
              <a:t>0</a:t>
            </a:r>
            <a:r>
              <a:rPr b="0" i="0" lang="en-US" sz="3200" u="none">
                <a:solidFill>
                  <a:schemeClr val="dk1"/>
                </a:solidFill>
                <a:latin typeface="Times New Roman"/>
                <a:ea typeface="Times New Roman"/>
                <a:cs typeface="Times New Roman"/>
                <a:sym typeface="Times New Roman"/>
              </a:rPr>
              <a:t> is transfer function magnitude at very low frequencies.</a:t>
            </a:r>
            <a:endParaRPr/>
          </a:p>
        </p:txBody>
      </p:sp>
      <p:pic>
        <p:nvPicPr>
          <p:cNvPr id="1358" name="Google Shape;1358;p132"/>
          <p:cNvPicPr preferRelativeResize="0"/>
          <p:nvPr/>
        </p:nvPicPr>
        <p:blipFill rotWithShape="1">
          <a:blip r:embed="rId3">
            <a:alphaModFix/>
          </a:blip>
          <a:srcRect b="0" l="0" r="0" t="0"/>
          <a:stretch/>
        </p:blipFill>
        <p:spPr>
          <a:xfrm>
            <a:off x="973137" y="1828800"/>
            <a:ext cx="4608512" cy="1068387"/>
          </a:xfrm>
          <a:prstGeom prst="rect">
            <a:avLst/>
          </a:prstGeom>
          <a:noFill/>
          <a:ln>
            <a:noFill/>
          </a:ln>
        </p:spPr>
      </p:pic>
      <p:pic>
        <p:nvPicPr>
          <p:cNvPr id="1359" name="Google Shape;1359;p132"/>
          <p:cNvPicPr preferRelativeResize="0"/>
          <p:nvPr/>
        </p:nvPicPr>
        <p:blipFill rotWithShape="1">
          <a:blip r:embed="rId4">
            <a:alphaModFix/>
          </a:blip>
          <a:srcRect b="0" l="0" r="0" t="0"/>
          <a:stretch/>
        </p:blipFill>
        <p:spPr>
          <a:xfrm>
            <a:off x="784225" y="3886200"/>
            <a:ext cx="5995987" cy="1068387"/>
          </a:xfrm>
          <a:prstGeom prst="rect">
            <a:avLst/>
          </a:prstGeom>
          <a:noFill/>
          <a:ln>
            <a:noFill/>
          </a:ln>
        </p:spPr>
      </p:pic>
      <p:cxnSp>
        <p:nvCxnSpPr>
          <p:cNvPr id="1360" name="Google Shape;1360;p132"/>
          <p:cNvCxnSpPr/>
          <p:nvPr/>
        </p:nvCxnSpPr>
        <p:spPr>
          <a:xfrm flipH="1">
            <a:off x="4572000" y="3581400"/>
            <a:ext cx="838200" cy="228600"/>
          </a:xfrm>
          <a:prstGeom prst="straightConnector1">
            <a:avLst/>
          </a:prstGeom>
          <a:noFill/>
          <a:ln cap="flat" cmpd="sng" w="9525">
            <a:solidFill>
              <a:schemeClr val="dk1"/>
            </a:solidFill>
            <a:prstDash val="solid"/>
            <a:miter lim="800000"/>
            <a:headEnd len="med" w="med" type="none"/>
            <a:tailEnd len="med" w="med" type="stealth"/>
          </a:ln>
        </p:spPr>
      </p:cxnSp>
      <p:cxnSp>
        <p:nvCxnSpPr>
          <p:cNvPr id="1361" name="Google Shape;1361;p132"/>
          <p:cNvCxnSpPr/>
          <p:nvPr/>
        </p:nvCxnSpPr>
        <p:spPr>
          <a:xfrm flipH="1">
            <a:off x="5867400" y="3581400"/>
            <a:ext cx="76200" cy="304800"/>
          </a:xfrm>
          <a:prstGeom prst="straightConnector1">
            <a:avLst/>
          </a:prstGeom>
          <a:noFill/>
          <a:ln cap="flat" cmpd="sng" w="9525">
            <a:solidFill>
              <a:schemeClr val="dk1"/>
            </a:solidFill>
            <a:prstDash val="solid"/>
            <a:miter lim="800000"/>
            <a:headEnd len="med" w="med" type="none"/>
            <a:tailEnd len="med" w="med" type="stealth"/>
          </a:ln>
        </p:spPr>
      </p:cxnSp>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365" name="Shape 1365"/>
        <p:cNvGrpSpPr/>
        <p:nvPr/>
      </p:nvGrpSpPr>
      <p:grpSpPr>
        <a:xfrm>
          <a:off x="0" y="0"/>
          <a:ext cx="0" cy="0"/>
          <a:chOff x="0" y="0"/>
          <a:chExt cx="0" cy="0"/>
        </a:xfrm>
      </p:grpSpPr>
      <p:sp>
        <p:nvSpPr>
          <p:cNvPr id="1366" name="Google Shape;1366;p133"/>
          <p:cNvSpPr txBox="1"/>
          <p:nvPr>
            <p:ph type="title"/>
          </p:nvPr>
        </p:nvSpPr>
        <p:spPr>
          <a:xfrm>
            <a:off x="1143000" y="228600"/>
            <a:ext cx="7793037" cy="1462087"/>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Clr>
                <a:schemeClr val="dk2"/>
              </a:buClr>
              <a:buSzPts val="4400"/>
              <a:buFont typeface="Times New Roman"/>
              <a:buNone/>
            </a:pPr>
            <a:r>
              <a:rPr b="0" i="0" lang="en-US" sz="4400" u="none">
                <a:solidFill>
                  <a:schemeClr val="dk2"/>
                </a:solidFill>
                <a:latin typeface="Times New Roman"/>
                <a:ea typeface="Times New Roman"/>
                <a:cs typeface="Times New Roman"/>
                <a:sym typeface="Times New Roman"/>
              </a:rPr>
              <a:t>Classes of terms of transfer functions</a:t>
            </a:r>
            <a:endParaRPr/>
          </a:p>
        </p:txBody>
      </p:sp>
      <p:sp>
        <p:nvSpPr>
          <p:cNvPr id="1367" name="Google Shape;1367;p133"/>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Clr>
                <a:schemeClr val="dk1"/>
              </a:buClr>
              <a:buSzPts val="3200"/>
              <a:buFont typeface="Times New Roman"/>
              <a:buChar char="•"/>
            </a:pPr>
            <a:r>
              <a:rPr b="0" i="0" lang="en-US" sz="3200" u="none">
                <a:solidFill>
                  <a:schemeClr val="dk1"/>
                </a:solidFill>
                <a:latin typeface="Times New Roman"/>
                <a:ea typeface="Times New Roman"/>
                <a:cs typeface="Times New Roman"/>
                <a:sym typeface="Times New Roman"/>
              </a:rPr>
              <a:t>(1) </a:t>
            </a:r>
            <a:endParaRPr/>
          </a:p>
          <a:p>
            <a:pPr indent="-139700" lvl="0" marL="342900" rtl="0" algn="l">
              <a:lnSpc>
                <a:spcPct val="100000"/>
              </a:lnSpc>
              <a:spcBef>
                <a:spcPts val="640"/>
              </a:spcBef>
              <a:spcAft>
                <a:spcPts val="0"/>
              </a:spcAft>
              <a:buClr>
                <a:schemeClr val="dk1"/>
              </a:buClr>
              <a:buSzPts val="3200"/>
              <a:buFont typeface="Times New Roman"/>
              <a:buNone/>
            </a:pPr>
            <a:r>
              <a:t/>
            </a:r>
            <a:endParaRPr b="0" i="0" sz="3200" u="none">
              <a:solidFill>
                <a:schemeClr val="dk1"/>
              </a:solidFill>
              <a:latin typeface="Times New Roman"/>
              <a:ea typeface="Times New Roman"/>
              <a:cs typeface="Times New Roman"/>
              <a:sym typeface="Times New Roman"/>
            </a:endParaRPr>
          </a:p>
          <a:p>
            <a:pPr indent="-342900" lvl="0" marL="342900" rtl="0" algn="l">
              <a:lnSpc>
                <a:spcPct val="100000"/>
              </a:lnSpc>
              <a:spcBef>
                <a:spcPts val="640"/>
              </a:spcBef>
              <a:spcAft>
                <a:spcPts val="0"/>
              </a:spcAft>
              <a:buClr>
                <a:schemeClr val="dk1"/>
              </a:buClr>
              <a:buSzPts val="3200"/>
              <a:buFont typeface="Times New Roman"/>
              <a:buChar char="•"/>
            </a:pPr>
            <a:r>
              <a:rPr b="0" i="0" lang="en-US" sz="3200" u="none">
                <a:solidFill>
                  <a:schemeClr val="dk1"/>
                </a:solidFill>
                <a:latin typeface="Times New Roman"/>
                <a:ea typeface="Times New Roman"/>
                <a:cs typeface="Times New Roman"/>
                <a:sym typeface="Times New Roman"/>
              </a:rPr>
              <a:t>(2) </a:t>
            </a:r>
            <a:endParaRPr/>
          </a:p>
          <a:p>
            <a:pPr indent="-139700" lvl="0" marL="342900" rtl="0" algn="l">
              <a:lnSpc>
                <a:spcPct val="100000"/>
              </a:lnSpc>
              <a:spcBef>
                <a:spcPts val="640"/>
              </a:spcBef>
              <a:spcAft>
                <a:spcPts val="0"/>
              </a:spcAft>
              <a:buClr>
                <a:schemeClr val="dk1"/>
              </a:buClr>
              <a:buSzPts val="3200"/>
              <a:buFont typeface="Times New Roman"/>
              <a:buNone/>
            </a:pPr>
            <a:r>
              <a:t/>
            </a:r>
            <a:endParaRPr b="0" i="0" sz="3200" u="none">
              <a:solidFill>
                <a:schemeClr val="dk1"/>
              </a:solidFill>
              <a:latin typeface="Times New Roman"/>
              <a:ea typeface="Times New Roman"/>
              <a:cs typeface="Times New Roman"/>
              <a:sym typeface="Times New Roman"/>
            </a:endParaRPr>
          </a:p>
          <a:p>
            <a:pPr indent="-342900" lvl="0" marL="342900" rtl="0" algn="l">
              <a:lnSpc>
                <a:spcPct val="100000"/>
              </a:lnSpc>
              <a:spcBef>
                <a:spcPts val="640"/>
              </a:spcBef>
              <a:spcAft>
                <a:spcPts val="0"/>
              </a:spcAft>
              <a:buClr>
                <a:schemeClr val="dk1"/>
              </a:buClr>
              <a:buSzPts val="3200"/>
              <a:buFont typeface="Times New Roman"/>
              <a:buChar char="•"/>
            </a:pPr>
            <a:r>
              <a:rPr b="0" i="0" lang="en-US" sz="3200" u="none">
                <a:solidFill>
                  <a:schemeClr val="dk1"/>
                </a:solidFill>
                <a:latin typeface="Times New Roman"/>
                <a:ea typeface="Times New Roman"/>
                <a:cs typeface="Times New Roman"/>
                <a:sym typeface="Times New Roman"/>
              </a:rPr>
              <a:t>(3)</a:t>
            </a:r>
            <a:endParaRPr/>
          </a:p>
        </p:txBody>
      </p:sp>
      <p:pic>
        <p:nvPicPr>
          <p:cNvPr id="1368" name="Google Shape;1368;p133"/>
          <p:cNvPicPr preferRelativeResize="0"/>
          <p:nvPr/>
        </p:nvPicPr>
        <p:blipFill rotWithShape="1">
          <a:blip r:embed="rId3">
            <a:alphaModFix/>
          </a:blip>
          <a:srcRect b="0" l="0" r="0" t="0"/>
          <a:stretch/>
        </p:blipFill>
        <p:spPr>
          <a:xfrm>
            <a:off x="1431925" y="1828800"/>
            <a:ext cx="1463675" cy="677862"/>
          </a:xfrm>
          <a:prstGeom prst="rect">
            <a:avLst/>
          </a:prstGeom>
          <a:noFill/>
          <a:ln>
            <a:noFill/>
          </a:ln>
        </p:spPr>
      </p:pic>
      <p:pic>
        <p:nvPicPr>
          <p:cNvPr id="1369" name="Google Shape;1369;p133"/>
          <p:cNvPicPr preferRelativeResize="0"/>
          <p:nvPr/>
        </p:nvPicPr>
        <p:blipFill rotWithShape="1">
          <a:blip r:embed="rId4">
            <a:alphaModFix/>
          </a:blip>
          <a:srcRect b="0" l="0" r="0" t="0"/>
          <a:stretch/>
        </p:blipFill>
        <p:spPr>
          <a:xfrm>
            <a:off x="1419225" y="2990850"/>
            <a:ext cx="1933575" cy="690562"/>
          </a:xfrm>
          <a:prstGeom prst="rect">
            <a:avLst/>
          </a:prstGeom>
          <a:noFill/>
          <a:ln>
            <a:noFill/>
          </a:ln>
        </p:spPr>
      </p:pic>
      <p:pic>
        <p:nvPicPr>
          <p:cNvPr id="1370" name="Google Shape;1370;p133"/>
          <p:cNvPicPr preferRelativeResize="0"/>
          <p:nvPr/>
        </p:nvPicPr>
        <p:blipFill rotWithShape="1">
          <a:blip r:embed="rId5">
            <a:alphaModFix/>
          </a:blip>
          <a:srcRect b="0" l="0" r="0" t="0"/>
          <a:stretch/>
        </p:blipFill>
        <p:spPr>
          <a:xfrm>
            <a:off x="1447800" y="3810000"/>
            <a:ext cx="3352800" cy="1446212"/>
          </a:xfrm>
          <a:prstGeom prst="rect">
            <a:avLst/>
          </a:prstGeom>
          <a:noFill/>
          <a:ln>
            <a:noFill/>
          </a:ln>
        </p:spPr>
      </p:pic>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374" name="Shape 1374"/>
        <p:cNvGrpSpPr/>
        <p:nvPr/>
      </p:nvGrpSpPr>
      <p:grpSpPr>
        <a:xfrm>
          <a:off x="0" y="0"/>
          <a:ext cx="0" cy="0"/>
          <a:chOff x="0" y="0"/>
          <a:chExt cx="0" cy="0"/>
        </a:xfrm>
      </p:grpSpPr>
      <p:sp>
        <p:nvSpPr>
          <p:cNvPr id="1375" name="Google Shape;1375;p134"/>
          <p:cNvSpPr txBox="1"/>
          <p:nvPr>
            <p:ph type="title"/>
          </p:nvPr>
        </p:nvSpPr>
        <p:spPr>
          <a:xfrm>
            <a:off x="304800" y="0"/>
            <a:ext cx="7772400" cy="11430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Clr>
                <a:schemeClr val="dk2"/>
              </a:buClr>
              <a:buSzPts val="4400"/>
              <a:buFont typeface="Times New Roman"/>
              <a:buNone/>
            </a:pPr>
            <a:r>
              <a:rPr b="0" i="0" lang="en-US" sz="4400" u="none">
                <a:solidFill>
                  <a:schemeClr val="dk2"/>
                </a:solidFill>
                <a:latin typeface="Times New Roman"/>
                <a:ea typeface="Times New Roman"/>
                <a:cs typeface="Times New Roman"/>
                <a:sym typeface="Times New Roman"/>
              </a:rPr>
              <a:t>Class1:singularities at the origin</a:t>
            </a:r>
            <a:endParaRPr/>
          </a:p>
        </p:txBody>
      </p:sp>
      <p:pic>
        <p:nvPicPr>
          <p:cNvPr id="1376" name="Google Shape;1376;p134"/>
          <p:cNvPicPr preferRelativeResize="0"/>
          <p:nvPr/>
        </p:nvPicPr>
        <p:blipFill rotWithShape="1">
          <a:blip r:embed="rId3">
            <a:alphaModFix/>
          </a:blip>
          <a:srcRect b="0" l="0" r="0" t="0"/>
          <a:stretch/>
        </p:blipFill>
        <p:spPr>
          <a:xfrm>
            <a:off x="7162800" y="457200"/>
            <a:ext cx="1589087" cy="736600"/>
          </a:xfrm>
          <a:prstGeom prst="rect">
            <a:avLst/>
          </a:prstGeom>
          <a:noFill/>
          <a:ln>
            <a:noFill/>
          </a:ln>
        </p:spPr>
      </p:pic>
      <p:sp>
        <p:nvSpPr>
          <p:cNvPr id="1377" name="Google Shape;1377;p13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p>
            <a:pPr indent="-139700" lvl="0" marL="342900" rtl="0" algn="l">
              <a:lnSpc>
                <a:spcPct val="100000"/>
              </a:lnSpc>
              <a:spcBef>
                <a:spcPts val="0"/>
              </a:spcBef>
              <a:spcAft>
                <a:spcPts val="0"/>
              </a:spcAft>
              <a:buClr>
                <a:schemeClr val="dk1"/>
              </a:buClr>
              <a:buSzPts val="3200"/>
              <a:buFont typeface="Times New Roman"/>
              <a:buNone/>
            </a:pPr>
            <a:r>
              <a:t/>
            </a:r>
            <a:endParaRPr b="0" i="0" sz="3200" u="none">
              <a:solidFill>
                <a:schemeClr val="dk1"/>
              </a:solidFill>
              <a:latin typeface="Times New Roman"/>
              <a:ea typeface="Times New Roman"/>
              <a:cs typeface="Times New Roman"/>
              <a:sym typeface="Times New Roman"/>
            </a:endParaRPr>
          </a:p>
          <a:p>
            <a:pPr indent="-139700" lvl="0" marL="342900" rtl="0" algn="l">
              <a:lnSpc>
                <a:spcPct val="100000"/>
              </a:lnSpc>
              <a:spcBef>
                <a:spcPts val="640"/>
              </a:spcBef>
              <a:spcAft>
                <a:spcPts val="0"/>
              </a:spcAft>
              <a:buClr>
                <a:schemeClr val="dk1"/>
              </a:buClr>
              <a:buSzPts val="3200"/>
              <a:buFont typeface="Times New Roman"/>
              <a:buNone/>
            </a:pPr>
            <a:r>
              <a:t/>
            </a:r>
            <a:endParaRPr b="0" i="0" sz="3200" u="none">
              <a:solidFill>
                <a:schemeClr val="dk1"/>
              </a:solidFill>
              <a:latin typeface="Times New Roman"/>
              <a:ea typeface="Times New Roman"/>
              <a:cs typeface="Times New Roman"/>
              <a:sym typeface="Times New Roman"/>
            </a:endParaRPr>
          </a:p>
          <a:p>
            <a:pPr indent="-139700" lvl="0" marL="342900" rtl="0" algn="l">
              <a:lnSpc>
                <a:spcPct val="100000"/>
              </a:lnSpc>
              <a:spcBef>
                <a:spcPts val="640"/>
              </a:spcBef>
              <a:spcAft>
                <a:spcPts val="0"/>
              </a:spcAft>
              <a:buClr>
                <a:schemeClr val="dk1"/>
              </a:buClr>
              <a:buSzPts val="3200"/>
              <a:buFont typeface="Times New Roman"/>
              <a:buNone/>
            </a:pPr>
            <a:r>
              <a:t/>
            </a:r>
            <a:endParaRPr b="0" i="0" sz="3200" u="none">
              <a:solidFill>
                <a:schemeClr val="dk1"/>
              </a:solidFill>
              <a:latin typeface="Times New Roman"/>
              <a:ea typeface="Times New Roman"/>
              <a:cs typeface="Times New Roman"/>
              <a:sym typeface="Times New Roman"/>
            </a:endParaRPr>
          </a:p>
          <a:p>
            <a:pPr indent="-139700" lvl="0" marL="342900" rtl="0" algn="l">
              <a:lnSpc>
                <a:spcPct val="100000"/>
              </a:lnSpc>
              <a:spcBef>
                <a:spcPts val="640"/>
              </a:spcBef>
              <a:spcAft>
                <a:spcPts val="0"/>
              </a:spcAft>
              <a:buClr>
                <a:schemeClr val="dk1"/>
              </a:buClr>
              <a:buSzPts val="3200"/>
              <a:buFont typeface="Times New Roman"/>
              <a:buNone/>
            </a:pPr>
            <a:r>
              <a:t/>
            </a:r>
            <a:endParaRPr b="0" i="0" sz="3200" u="none">
              <a:solidFill>
                <a:schemeClr val="dk1"/>
              </a:solidFill>
              <a:latin typeface="Times New Roman"/>
              <a:ea typeface="Times New Roman"/>
              <a:cs typeface="Times New Roman"/>
              <a:sym typeface="Times New Roman"/>
            </a:endParaRPr>
          </a:p>
          <a:p>
            <a:pPr indent="-139700" lvl="0" marL="342900" rtl="0" algn="l">
              <a:lnSpc>
                <a:spcPct val="100000"/>
              </a:lnSpc>
              <a:spcBef>
                <a:spcPts val="640"/>
              </a:spcBef>
              <a:spcAft>
                <a:spcPts val="0"/>
              </a:spcAft>
              <a:buClr>
                <a:schemeClr val="dk1"/>
              </a:buClr>
              <a:buSzPts val="3200"/>
              <a:buFont typeface="Times New Roman"/>
              <a:buNone/>
            </a:pPr>
            <a:r>
              <a:t/>
            </a:r>
            <a:endParaRPr b="0" i="0" sz="3200" u="none">
              <a:solidFill>
                <a:schemeClr val="dk1"/>
              </a:solidFill>
              <a:latin typeface="Times New Roman"/>
              <a:ea typeface="Times New Roman"/>
              <a:cs typeface="Times New Roman"/>
              <a:sym typeface="Times New Roman"/>
            </a:endParaRPr>
          </a:p>
          <a:p>
            <a:pPr indent="-139700" lvl="0" marL="342900" rtl="0" algn="l">
              <a:lnSpc>
                <a:spcPct val="100000"/>
              </a:lnSpc>
              <a:spcBef>
                <a:spcPts val="640"/>
              </a:spcBef>
              <a:spcAft>
                <a:spcPts val="0"/>
              </a:spcAft>
              <a:buClr>
                <a:schemeClr val="dk1"/>
              </a:buClr>
              <a:buSzPts val="3200"/>
              <a:buFont typeface="Times New Roman"/>
              <a:buNone/>
            </a:pPr>
            <a:r>
              <a:t/>
            </a:r>
            <a:endParaRPr b="0" i="0" sz="3200" u="none">
              <a:solidFill>
                <a:schemeClr val="dk1"/>
              </a:solidFill>
              <a:latin typeface="Times New Roman"/>
              <a:ea typeface="Times New Roman"/>
              <a:cs typeface="Times New Roman"/>
              <a:sym typeface="Times New Roman"/>
            </a:endParaRPr>
          </a:p>
          <a:p>
            <a:pPr indent="-139700" lvl="0" marL="342900" rtl="0" algn="l">
              <a:lnSpc>
                <a:spcPct val="100000"/>
              </a:lnSpc>
              <a:spcBef>
                <a:spcPts val="640"/>
              </a:spcBef>
              <a:spcAft>
                <a:spcPts val="0"/>
              </a:spcAft>
              <a:buClr>
                <a:schemeClr val="dk1"/>
              </a:buClr>
              <a:buSzPts val="3200"/>
              <a:buFont typeface="Times New Roman"/>
              <a:buNone/>
            </a:pPr>
            <a:r>
              <a:t/>
            </a:r>
            <a:endParaRPr b="0" i="0" sz="3200" u="none">
              <a:solidFill>
                <a:schemeClr val="dk1"/>
              </a:solidFill>
              <a:latin typeface="Times New Roman"/>
              <a:ea typeface="Times New Roman"/>
              <a:cs typeface="Times New Roman"/>
              <a:sym typeface="Times New Roman"/>
            </a:endParaRPr>
          </a:p>
          <a:p>
            <a:pPr indent="-139700" lvl="0" marL="342900" rtl="0" algn="l">
              <a:lnSpc>
                <a:spcPct val="100000"/>
              </a:lnSpc>
              <a:spcBef>
                <a:spcPts val="640"/>
              </a:spcBef>
              <a:spcAft>
                <a:spcPts val="0"/>
              </a:spcAft>
              <a:buClr>
                <a:schemeClr val="dk1"/>
              </a:buClr>
              <a:buSzPts val="3200"/>
              <a:buFont typeface="Times New Roman"/>
              <a:buNone/>
            </a:pPr>
            <a:r>
              <a:t/>
            </a:r>
            <a:endParaRPr b="0" i="0" sz="3200" u="none">
              <a:solidFill>
                <a:schemeClr val="dk1"/>
              </a:solidFill>
              <a:latin typeface="Times New Roman"/>
              <a:ea typeface="Times New Roman"/>
              <a:cs typeface="Times New Roman"/>
              <a:sym typeface="Times New Roman"/>
            </a:endParaRPr>
          </a:p>
          <a:p>
            <a:pPr indent="-139700" lvl="0" marL="342900" rtl="0" algn="l">
              <a:spcBef>
                <a:spcPts val="640"/>
              </a:spcBef>
              <a:spcAft>
                <a:spcPts val="0"/>
              </a:spcAft>
              <a:buClr>
                <a:schemeClr val="dk1"/>
              </a:buClr>
              <a:buSzPts val="3200"/>
              <a:buFont typeface="Times New Roman"/>
              <a:buNone/>
            </a:pPr>
            <a:r>
              <a:t/>
            </a:r>
            <a:endParaRPr b="0" i="0" sz="3200" u="none">
              <a:solidFill>
                <a:schemeClr val="dk1"/>
              </a:solidFill>
              <a:latin typeface="Times New Roman"/>
              <a:ea typeface="Times New Roman"/>
              <a:cs typeface="Times New Roman"/>
              <a:sym typeface="Times New Roman"/>
            </a:endParaRPr>
          </a:p>
        </p:txBody>
      </p:sp>
      <p:pic>
        <p:nvPicPr>
          <p:cNvPr descr="C:\WINDOWS\Desktop\1.bmp" id="1378" name="Google Shape;1378;p134"/>
          <p:cNvPicPr preferRelativeResize="0"/>
          <p:nvPr/>
        </p:nvPicPr>
        <p:blipFill rotWithShape="1">
          <a:blip r:embed="rId4">
            <a:alphaModFix/>
          </a:blip>
          <a:srcRect b="0" l="0" r="0" t="0"/>
          <a:stretch/>
        </p:blipFill>
        <p:spPr>
          <a:xfrm>
            <a:off x="838200" y="1711325"/>
            <a:ext cx="7543800" cy="5146675"/>
          </a:xfrm>
          <a:prstGeom prst="rect">
            <a:avLst/>
          </a:prstGeom>
          <a:noFill/>
          <a:ln>
            <a:noFill/>
          </a:ln>
        </p:spPr>
      </p:pic>
      <p:pic>
        <p:nvPicPr>
          <p:cNvPr id="1379" name="Google Shape;1379;p134"/>
          <p:cNvPicPr preferRelativeResize="0"/>
          <p:nvPr/>
        </p:nvPicPr>
        <p:blipFill rotWithShape="1">
          <a:blip r:embed="rId5">
            <a:alphaModFix/>
          </a:blip>
          <a:srcRect b="0" l="0" r="0" t="0"/>
          <a:stretch/>
        </p:blipFill>
        <p:spPr>
          <a:xfrm>
            <a:off x="609600" y="1295400"/>
            <a:ext cx="4876800" cy="736600"/>
          </a:xfrm>
          <a:prstGeom prst="rect">
            <a:avLst/>
          </a:prstGeom>
          <a:noFill/>
          <a:ln>
            <a:noFill/>
          </a:ln>
        </p:spPr>
      </p:pic>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383" name="Shape 1383"/>
        <p:cNvGrpSpPr/>
        <p:nvPr/>
      </p:nvGrpSpPr>
      <p:grpSpPr>
        <a:xfrm>
          <a:off x="0" y="0"/>
          <a:ext cx="0" cy="0"/>
          <a:chOff x="0" y="0"/>
          <a:chExt cx="0" cy="0"/>
        </a:xfrm>
      </p:grpSpPr>
      <p:sp>
        <p:nvSpPr>
          <p:cNvPr id="1384" name="Google Shape;1384;p135"/>
          <p:cNvSpPr txBox="1"/>
          <p:nvPr>
            <p:ph type="title"/>
          </p:nvPr>
        </p:nvSpPr>
        <p:spPr>
          <a:xfrm>
            <a:off x="1143000" y="228600"/>
            <a:ext cx="7793037" cy="1462087"/>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Clr>
                <a:schemeClr val="dk2"/>
              </a:buClr>
              <a:buSzPts val="4400"/>
              <a:buFont typeface="Times New Roman"/>
              <a:buNone/>
            </a:pPr>
            <a:r>
              <a:rPr b="0" i="0" lang="en-US" sz="4400" u="none">
                <a:solidFill>
                  <a:schemeClr val="dk2"/>
                </a:solidFill>
                <a:latin typeface="Times New Roman"/>
                <a:ea typeface="Times New Roman"/>
                <a:cs typeface="Times New Roman"/>
                <a:sym typeface="Times New Roman"/>
              </a:rPr>
              <a:t>Class2: first-order term</a:t>
            </a:r>
            <a:endParaRPr/>
          </a:p>
        </p:txBody>
      </p:sp>
      <p:sp>
        <p:nvSpPr>
          <p:cNvPr id="1385" name="Google Shape;1385;p13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Clr>
                <a:schemeClr val="dk1"/>
              </a:buClr>
              <a:buSzPts val="3200"/>
              <a:buFont typeface="Times New Roman"/>
              <a:buChar char="•"/>
            </a:pPr>
            <a:r>
              <a:rPr b="0" i="0" lang="en-US" sz="3200" u="none">
                <a:solidFill>
                  <a:schemeClr val="dk1"/>
                </a:solidFill>
                <a:latin typeface="Times New Roman"/>
                <a:ea typeface="Times New Roman"/>
                <a:cs typeface="Times New Roman"/>
                <a:sym typeface="Times New Roman"/>
              </a:rPr>
              <a:t>a) For </a:t>
            </a:r>
            <a:endParaRPr/>
          </a:p>
          <a:p>
            <a:pPr indent="-342900" lvl="0" marL="342900" rtl="0" algn="l">
              <a:lnSpc>
                <a:spcPct val="100000"/>
              </a:lnSpc>
              <a:spcBef>
                <a:spcPts val="640"/>
              </a:spcBef>
              <a:spcAft>
                <a:spcPts val="0"/>
              </a:spcAft>
              <a:buClr>
                <a:schemeClr val="dk1"/>
              </a:buClr>
              <a:buSzPts val="3200"/>
              <a:buFont typeface="Times New Roman"/>
              <a:buChar char="•"/>
            </a:pPr>
            <a:r>
              <a:rPr b="0" i="0" lang="en-US" sz="3200" u="none">
                <a:solidFill>
                  <a:schemeClr val="dk1"/>
                </a:solidFill>
                <a:latin typeface="Times New Roman"/>
                <a:ea typeface="Times New Roman"/>
                <a:cs typeface="Times New Roman"/>
                <a:sym typeface="Times New Roman"/>
              </a:rPr>
              <a:t>b) For</a:t>
            </a:r>
            <a:endParaRPr/>
          </a:p>
          <a:p>
            <a:pPr indent="-139700" lvl="0" marL="342900" rtl="0" algn="l">
              <a:lnSpc>
                <a:spcPct val="100000"/>
              </a:lnSpc>
              <a:spcBef>
                <a:spcPts val="640"/>
              </a:spcBef>
              <a:spcAft>
                <a:spcPts val="0"/>
              </a:spcAft>
              <a:buClr>
                <a:schemeClr val="dk1"/>
              </a:buClr>
              <a:buSzPts val="3200"/>
              <a:buFont typeface="Times New Roman"/>
              <a:buNone/>
            </a:pPr>
            <a:r>
              <a:t/>
            </a:r>
            <a:endParaRPr b="0" i="0" sz="3200" u="none">
              <a:solidFill>
                <a:schemeClr val="dk1"/>
              </a:solidFill>
              <a:latin typeface="Times New Roman"/>
              <a:ea typeface="Times New Roman"/>
              <a:cs typeface="Times New Roman"/>
              <a:sym typeface="Times New Roman"/>
            </a:endParaRPr>
          </a:p>
          <a:p>
            <a:pPr indent="-342900" lvl="0" marL="342900" rtl="0" algn="l">
              <a:lnSpc>
                <a:spcPct val="100000"/>
              </a:lnSpc>
              <a:spcBef>
                <a:spcPts val="640"/>
              </a:spcBef>
              <a:spcAft>
                <a:spcPts val="0"/>
              </a:spcAft>
              <a:buClr>
                <a:schemeClr val="dk1"/>
              </a:buClr>
              <a:buSzPts val="3200"/>
              <a:buFont typeface="Times New Roman"/>
              <a:buChar char="•"/>
            </a:pPr>
            <a:r>
              <a:rPr b="0" i="0" lang="en-US" sz="3200" u="none">
                <a:solidFill>
                  <a:schemeClr val="dk1"/>
                </a:solidFill>
                <a:latin typeface="Times New Roman"/>
                <a:ea typeface="Times New Roman"/>
                <a:cs typeface="Times New Roman"/>
                <a:sym typeface="Times New Roman"/>
              </a:rPr>
              <a:t>we call                 the break point </a:t>
            </a:r>
            <a:endParaRPr/>
          </a:p>
          <a:p>
            <a:pPr indent="-139700" lvl="0" marL="342900" rtl="0" algn="l">
              <a:lnSpc>
                <a:spcPct val="100000"/>
              </a:lnSpc>
              <a:spcBef>
                <a:spcPts val="640"/>
              </a:spcBef>
              <a:spcAft>
                <a:spcPts val="0"/>
              </a:spcAft>
              <a:buClr>
                <a:schemeClr val="dk1"/>
              </a:buClr>
              <a:buSzPts val="3200"/>
              <a:buFont typeface="Times New Roman"/>
              <a:buNone/>
            </a:pPr>
            <a:r>
              <a:t/>
            </a:r>
            <a:endParaRPr b="0" i="0" sz="3200" u="none">
              <a:solidFill>
                <a:schemeClr val="dk1"/>
              </a:solidFill>
              <a:latin typeface="Times New Roman"/>
              <a:ea typeface="Times New Roman"/>
              <a:cs typeface="Times New Roman"/>
              <a:sym typeface="Times New Roman"/>
            </a:endParaRPr>
          </a:p>
          <a:p>
            <a:pPr indent="-342900" lvl="0" marL="342900" rtl="0" algn="l">
              <a:lnSpc>
                <a:spcPct val="100000"/>
              </a:lnSpc>
              <a:spcBef>
                <a:spcPts val="640"/>
              </a:spcBef>
              <a:spcAft>
                <a:spcPts val="0"/>
              </a:spcAft>
              <a:buClr>
                <a:schemeClr val="dk1"/>
              </a:buClr>
              <a:buSzPts val="3200"/>
              <a:buFont typeface="Times New Roman"/>
              <a:buChar char="•"/>
            </a:pPr>
            <a:r>
              <a:rPr b="0" i="0" lang="en-US" sz="3200" u="none">
                <a:solidFill>
                  <a:schemeClr val="dk1"/>
                </a:solidFill>
                <a:latin typeface="Times New Roman"/>
                <a:ea typeface="Times New Roman"/>
                <a:cs typeface="Times New Roman"/>
                <a:sym typeface="Times New Roman"/>
              </a:rPr>
              <a:t>below: magnitude is approximately constant 1</a:t>
            </a:r>
            <a:endParaRPr/>
          </a:p>
          <a:p>
            <a:pPr indent="-342900" lvl="0" marL="342900" rtl="0" algn="l">
              <a:lnSpc>
                <a:spcPct val="100000"/>
              </a:lnSpc>
              <a:spcBef>
                <a:spcPts val="640"/>
              </a:spcBef>
              <a:spcAft>
                <a:spcPts val="0"/>
              </a:spcAft>
              <a:buClr>
                <a:schemeClr val="dk1"/>
              </a:buClr>
              <a:buSzPts val="3200"/>
              <a:buFont typeface="Times New Roman"/>
              <a:buChar char="•"/>
            </a:pPr>
            <a:r>
              <a:rPr b="0" i="0" lang="en-US" sz="3200" u="none">
                <a:solidFill>
                  <a:schemeClr val="dk1"/>
                </a:solidFill>
                <a:latin typeface="Times New Roman"/>
                <a:ea typeface="Times New Roman"/>
                <a:cs typeface="Times New Roman"/>
                <a:sym typeface="Times New Roman"/>
              </a:rPr>
              <a:t>above: magnitude is like class 1</a:t>
            </a:r>
            <a:endParaRPr/>
          </a:p>
          <a:p>
            <a:pPr indent="-139700" lvl="0" marL="342900" rtl="0" algn="l">
              <a:lnSpc>
                <a:spcPct val="100000"/>
              </a:lnSpc>
              <a:spcBef>
                <a:spcPts val="640"/>
              </a:spcBef>
              <a:spcAft>
                <a:spcPts val="0"/>
              </a:spcAft>
              <a:buClr>
                <a:schemeClr val="dk1"/>
              </a:buClr>
              <a:buSzPts val="3200"/>
              <a:buFont typeface="Times New Roman"/>
              <a:buNone/>
            </a:pPr>
            <a:r>
              <a:t/>
            </a:r>
            <a:endParaRPr b="0" i="0" sz="3200" u="none">
              <a:solidFill>
                <a:schemeClr val="dk1"/>
              </a:solidFill>
              <a:latin typeface="Times New Roman"/>
              <a:ea typeface="Times New Roman"/>
              <a:cs typeface="Times New Roman"/>
              <a:sym typeface="Times New Roman"/>
            </a:endParaRPr>
          </a:p>
          <a:p>
            <a:pPr indent="-139700" lvl="0" marL="342900" rtl="0" algn="l">
              <a:spcBef>
                <a:spcPts val="640"/>
              </a:spcBef>
              <a:spcAft>
                <a:spcPts val="0"/>
              </a:spcAft>
              <a:buClr>
                <a:schemeClr val="dk1"/>
              </a:buClr>
              <a:buSzPts val="3200"/>
              <a:buFont typeface="Times New Roman"/>
              <a:buNone/>
            </a:pPr>
            <a:r>
              <a:t/>
            </a:r>
            <a:endParaRPr b="0" i="0" sz="3200" u="none">
              <a:solidFill>
                <a:schemeClr val="dk1"/>
              </a:solidFill>
              <a:latin typeface="Times New Roman"/>
              <a:ea typeface="Times New Roman"/>
              <a:cs typeface="Times New Roman"/>
              <a:sym typeface="Times New Roman"/>
            </a:endParaRPr>
          </a:p>
        </p:txBody>
      </p:sp>
      <p:pic>
        <p:nvPicPr>
          <p:cNvPr id="1386" name="Google Shape;1386;p135"/>
          <p:cNvPicPr preferRelativeResize="0"/>
          <p:nvPr/>
        </p:nvPicPr>
        <p:blipFill rotWithShape="1">
          <a:blip r:embed="rId3">
            <a:alphaModFix/>
          </a:blip>
          <a:srcRect b="0" l="0" r="0" t="0"/>
          <a:stretch/>
        </p:blipFill>
        <p:spPr>
          <a:xfrm>
            <a:off x="5486400" y="685800"/>
            <a:ext cx="1933575" cy="690562"/>
          </a:xfrm>
          <a:prstGeom prst="rect">
            <a:avLst/>
          </a:prstGeom>
          <a:noFill/>
          <a:ln>
            <a:noFill/>
          </a:ln>
        </p:spPr>
      </p:pic>
      <p:pic>
        <p:nvPicPr>
          <p:cNvPr id="1387" name="Google Shape;1387;p135"/>
          <p:cNvPicPr preferRelativeResize="0"/>
          <p:nvPr/>
        </p:nvPicPr>
        <p:blipFill rotWithShape="1">
          <a:blip r:embed="rId4">
            <a:alphaModFix/>
          </a:blip>
          <a:srcRect b="0" l="0" r="0" t="0"/>
          <a:stretch/>
        </p:blipFill>
        <p:spPr>
          <a:xfrm>
            <a:off x="1981200" y="1905000"/>
            <a:ext cx="3509962" cy="581025"/>
          </a:xfrm>
          <a:prstGeom prst="rect">
            <a:avLst/>
          </a:prstGeom>
          <a:noFill/>
          <a:ln>
            <a:noFill/>
          </a:ln>
        </p:spPr>
      </p:pic>
      <p:pic>
        <p:nvPicPr>
          <p:cNvPr id="1388" name="Google Shape;1388;p135"/>
          <p:cNvPicPr preferRelativeResize="0"/>
          <p:nvPr/>
        </p:nvPicPr>
        <p:blipFill rotWithShape="1">
          <a:blip r:embed="rId5">
            <a:alphaModFix/>
          </a:blip>
          <a:srcRect b="0" l="0" r="0" t="0"/>
          <a:stretch/>
        </p:blipFill>
        <p:spPr>
          <a:xfrm>
            <a:off x="1981200" y="2514600"/>
            <a:ext cx="4132262" cy="581025"/>
          </a:xfrm>
          <a:prstGeom prst="rect">
            <a:avLst/>
          </a:prstGeom>
          <a:noFill/>
          <a:ln>
            <a:noFill/>
          </a:ln>
        </p:spPr>
      </p:pic>
      <p:pic>
        <p:nvPicPr>
          <p:cNvPr id="1389" name="Google Shape;1389;p135"/>
          <p:cNvPicPr preferRelativeResize="0"/>
          <p:nvPr/>
        </p:nvPicPr>
        <p:blipFill rotWithShape="1">
          <a:blip r:embed="rId6">
            <a:alphaModFix/>
          </a:blip>
          <a:srcRect b="0" l="0" r="0" t="0"/>
          <a:stretch/>
        </p:blipFill>
        <p:spPr>
          <a:xfrm>
            <a:off x="2209800" y="3505200"/>
            <a:ext cx="1384300" cy="873125"/>
          </a:xfrm>
          <a:prstGeom prst="rect">
            <a:avLst/>
          </a:prstGeom>
          <a:noFill/>
          <a:ln>
            <a:noFill/>
          </a:ln>
        </p:spPr>
      </p:pic>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393" name="Shape 1393"/>
        <p:cNvGrpSpPr/>
        <p:nvPr/>
      </p:nvGrpSpPr>
      <p:grpSpPr>
        <a:xfrm>
          <a:off x="0" y="0"/>
          <a:ext cx="0" cy="0"/>
          <a:chOff x="0" y="0"/>
          <a:chExt cx="0" cy="0"/>
        </a:xfrm>
      </p:grpSpPr>
      <p:pic>
        <p:nvPicPr>
          <p:cNvPr descr="C:\WINDOWS\Desktop\2.bmp" id="1394" name="Google Shape;1394;p136"/>
          <p:cNvPicPr preferRelativeResize="0"/>
          <p:nvPr/>
        </p:nvPicPr>
        <p:blipFill rotWithShape="1">
          <a:blip r:embed="rId3">
            <a:alphaModFix/>
          </a:blip>
          <a:srcRect b="0" l="0" r="0" t="0"/>
          <a:stretch/>
        </p:blipFill>
        <p:spPr>
          <a:xfrm>
            <a:off x="609600" y="1600200"/>
            <a:ext cx="8167687" cy="4949825"/>
          </a:xfrm>
          <a:prstGeom prst="rect">
            <a:avLst/>
          </a:prstGeom>
          <a:noFill/>
          <a:ln>
            <a:noFill/>
          </a:ln>
        </p:spPr>
      </p:pic>
      <p:pic>
        <p:nvPicPr>
          <p:cNvPr id="1395" name="Google Shape;1395;p136"/>
          <p:cNvPicPr preferRelativeResize="0"/>
          <p:nvPr/>
        </p:nvPicPr>
        <p:blipFill rotWithShape="1">
          <a:blip r:embed="rId4">
            <a:alphaModFix/>
          </a:blip>
          <a:srcRect b="0" l="0" r="0" t="0"/>
          <a:stretch/>
        </p:blipFill>
        <p:spPr>
          <a:xfrm>
            <a:off x="1524000" y="685800"/>
            <a:ext cx="2854325" cy="709612"/>
          </a:xfrm>
          <a:prstGeom prst="rect">
            <a:avLst/>
          </a:prstGeom>
          <a:noFill/>
          <a:ln>
            <a:noFill/>
          </a:ln>
        </p:spPr>
      </p:pic>
      <p:sp>
        <p:nvSpPr>
          <p:cNvPr id="1396" name="Google Shape;1396;p136"/>
          <p:cNvSpPr txBox="1"/>
          <p:nvPr/>
        </p:nvSpPr>
        <p:spPr>
          <a:xfrm>
            <a:off x="406400" y="228600"/>
            <a:ext cx="7772400" cy="11430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2"/>
              </a:buClr>
              <a:buSzPts val="4000"/>
              <a:buFont typeface="Times New Roman"/>
              <a:buNone/>
            </a:pPr>
            <a:r>
              <a:rPr b="0" i="0" lang="en-US" sz="4000" u="none">
                <a:solidFill>
                  <a:schemeClr val="dk2"/>
                </a:solidFill>
                <a:latin typeface="Times New Roman"/>
                <a:ea typeface="Times New Roman"/>
                <a:cs typeface="Times New Roman"/>
                <a:sym typeface="Times New Roman"/>
              </a:rPr>
              <a:t>Exp:</a:t>
            </a:r>
            <a:endParaRPr/>
          </a:p>
        </p:txBody>
      </p:sp>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400" name="Shape 1400"/>
        <p:cNvGrpSpPr/>
        <p:nvPr/>
      </p:nvGrpSpPr>
      <p:grpSpPr>
        <a:xfrm>
          <a:off x="0" y="0"/>
          <a:ext cx="0" cy="0"/>
          <a:chOff x="0" y="0"/>
          <a:chExt cx="0" cy="0"/>
        </a:xfrm>
      </p:grpSpPr>
      <p:sp>
        <p:nvSpPr>
          <p:cNvPr id="1401" name="Google Shape;1401;p137"/>
          <p:cNvSpPr txBox="1"/>
          <p:nvPr>
            <p:ph type="title"/>
          </p:nvPr>
        </p:nvSpPr>
        <p:spPr>
          <a:xfrm>
            <a:off x="1143000" y="228600"/>
            <a:ext cx="7793037" cy="1462087"/>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Clr>
                <a:schemeClr val="dk2"/>
              </a:buClr>
              <a:buSzPts val="4400"/>
              <a:buFont typeface="Times New Roman"/>
              <a:buNone/>
            </a:pPr>
            <a:r>
              <a:rPr b="0" i="0" lang="en-US" sz="4400" u="none">
                <a:solidFill>
                  <a:schemeClr val="dk2"/>
                </a:solidFill>
                <a:latin typeface="Times New Roman"/>
                <a:ea typeface="Times New Roman"/>
                <a:cs typeface="Times New Roman"/>
                <a:sym typeface="Times New Roman"/>
              </a:rPr>
              <a:t>phase</a:t>
            </a:r>
            <a:endParaRPr/>
          </a:p>
        </p:txBody>
      </p:sp>
      <p:sp>
        <p:nvSpPr>
          <p:cNvPr id="1402" name="Google Shape;1402;p137"/>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Clr>
                <a:schemeClr val="dk1"/>
              </a:buClr>
              <a:buSzPts val="3200"/>
              <a:buFont typeface="Times New Roman"/>
              <a:buChar char="•"/>
            </a:pPr>
            <a:r>
              <a:rPr b="0" i="0" lang="en-US" sz="3200" u="none">
                <a:solidFill>
                  <a:schemeClr val="dk1"/>
                </a:solidFill>
                <a:latin typeface="Times New Roman"/>
                <a:ea typeface="Times New Roman"/>
                <a:cs typeface="Times New Roman"/>
                <a:sym typeface="Times New Roman"/>
              </a:rPr>
              <a:t>a) For</a:t>
            </a:r>
            <a:endParaRPr/>
          </a:p>
          <a:p>
            <a:pPr indent="-139700" lvl="0" marL="342900" rtl="0" algn="l">
              <a:lnSpc>
                <a:spcPct val="100000"/>
              </a:lnSpc>
              <a:spcBef>
                <a:spcPts val="640"/>
              </a:spcBef>
              <a:spcAft>
                <a:spcPts val="0"/>
              </a:spcAft>
              <a:buClr>
                <a:schemeClr val="dk1"/>
              </a:buClr>
              <a:buSzPts val="3200"/>
              <a:buFont typeface="Times New Roman"/>
              <a:buNone/>
            </a:pPr>
            <a:r>
              <a:t/>
            </a:r>
            <a:endParaRPr b="0" i="0" sz="3200" u="none">
              <a:solidFill>
                <a:schemeClr val="dk1"/>
              </a:solidFill>
              <a:latin typeface="Times New Roman"/>
              <a:ea typeface="Times New Roman"/>
              <a:cs typeface="Times New Roman"/>
              <a:sym typeface="Times New Roman"/>
            </a:endParaRPr>
          </a:p>
          <a:p>
            <a:pPr indent="-342900" lvl="0" marL="342900" rtl="0" algn="l">
              <a:lnSpc>
                <a:spcPct val="100000"/>
              </a:lnSpc>
              <a:spcBef>
                <a:spcPts val="640"/>
              </a:spcBef>
              <a:spcAft>
                <a:spcPts val="0"/>
              </a:spcAft>
              <a:buClr>
                <a:schemeClr val="dk1"/>
              </a:buClr>
              <a:buSzPts val="3200"/>
              <a:buFont typeface="Times New Roman"/>
              <a:buChar char="•"/>
            </a:pPr>
            <a:r>
              <a:rPr b="0" i="0" lang="en-US" sz="3200" u="none">
                <a:solidFill>
                  <a:schemeClr val="dk1"/>
                </a:solidFill>
                <a:latin typeface="Times New Roman"/>
                <a:ea typeface="Times New Roman"/>
                <a:cs typeface="Times New Roman"/>
                <a:sym typeface="Times New Roman"/>
              </a:rPr>
              <a:t>b) For</a:t>
            </a:r>
            <a:endParaRPr/>
          </a:p>
          <a:p>
            <a:pPr indent="-139700" lvl="0" marL="342900" rtl="0" algn="l">
              <a:lnSpc>
                <a:spcPct val="100000"/>
              </a:lnSpc>
              <a:spcBef>
                <a:spcPts val="640"/>
              </a:spcBef>
              <a:spcAft>
                <a:spcPts val="0"/>
              </a:spcAft>
              <a:buClr>
                <a:schemeClr val="dk1"/>
              </a:buClr>
              <a:buSzPts val="3200"/>
              <a:buFont typeface="Times New Roman"/>
              <a:buNone/>
            </a:pPr>
            <a:r>
              <a:t/>
            </a:r>
            <a:endParaRPr b="0" i="0" sz="3200" u="none">
              <a:solidFill>
                <a:schemeClr val="dk1"/>
              </a:solidFill>
              <a:latin typeface="Times New Roman"/>
              <a:ea typeface="Times New Roman"/>
              <a:cs typeface="Times New Roman"/>
              <a:sym typeface="Times New Roman"/>
            </a:endParaRPr>
          </a:p>
          <a:p>
            <a:pPr indent="-342900" lvl="0" marL="342900" rtl="0" algn="l">
              <a:lnSpc>
                <a:spcPct val="100000"/>
              </a:lnSpc>
              <a:spcBef>
                <a:spcPts val="640"/>
              </a:spcBef>
              <a:spcAft>
                <a:spcPts val="0"/>
              </a:spcAft>
              <a:buClr>
                <a:schemeClr val="dk1"/>
              </a:buClr>
              <a:buSzPts val="3200"/>
              <a:buFont typeface="Times New Roman"/>
              <a:buChar char="•"/>
            </a:pPr>
            <a:r>
              <a:rPr b="0" i="0" lang="en-US" sz="3200" u="none">
                <a:solidFill>
                  <a:schemeClr val="dk1"/>
                </a:solidFill>
                <a:latin typeface="Times New Roman"/>
                <a:ea typeface="Times New Roman"/>
                <a:cs typeface="Times New Roman"/>
                <a:sym typeface="Times New Roman"/>
              </a:rPr>
              <a:t>c) For</a:t>
            </a:r>
            <a:endParaRPr/>
          </a:p>
          <a:p>
            <a:pPr indent="-139700" lvl="0" marL="342900" rtl="0" algn="l">
              <a:spcBef>
                <a:spcPts val="640"/>
              </a:spcBef>
              <a:spcAft>
                <a:spcPts val="0"/>
              </a:spcAft>
              <a:buClr>
                <a:schemeClr val="dk1"/>
              </a:buClr>
              <a:buSzPts val="3200"/>
              <a:buFont typeface="Times New Roman"/>
              <a:buNone/>
            </a:pPr>
            <a:r>
              <a:t/>
            </a:r>
            <a:endParaRPr b="0" i="0" sz="3200" u="none">
              <a:solidFill>
                <a:schemeClr val="dk1"/>
              </a:solidFill>
              <a:latin typeface="Times New Roman"/>
              <a:ea typeface="Times New Roman"/>
              <a:cs typeface="Times New Roman"/>
              <a:sym typeface="Times New Roman"/>
            </a:endParaRPr>
          </a:p>
        </p:txBody>
      </p:sp>
      <p:pic>
        <p:nvPicPr>
          <p:cNvPr id="1403" name="Google Shape;1403;p137"/>
          <p:cNvPicPr preferRelativeResize="0"/>
          <p:nvPr/>
        </p:nvPicPr>
        <p:blipFill rotWithShape="1">
          <a:blip r:embed="rId3">
            <a:alphaModFix/>
          </a:blip>
          <a:srcRect b="0" l="0" r="0" t="0"/>
          <a:stretch/>
        </p:blipFill>
        <p:spPr>
          <a:xfrm>
            <a:off x="2057400" y="1828800"/>
            <a:ext cx="2925762" cy="658812"/>
          </a:xfrm>
          <a:prstGeom prst="rect">
            <a:avLst/>
          </a:prstGeom>
          <a:noFill/>
          <a:ln>
            <a:noFill/>
          </a:ln>
        </p:spPr>
      </p:pic>
      <p:pic>
        <p:nvPicPr>
          <p:cNvPr id="1404" name="Google Shape;1404;p137"/>
          <p:cNvPicPr preferRelativeResize="0"/>
          <p:nvPr/>
        </p:nvPicPr>
        <p:blipFill rotWithShape="1">
          <a:blip r:embed="rId4">
            <a:alphaModFix/>
          </a:blip>
          <a:srcRect b="0" l="0" r="0" t="0"/>
          <a:stretch/>
        </p:blipFill>
        <p:spPr>
          <a:xfrm>
            <a:off x="2057400" y="3048000"/>
            <a:ext cx="3694112" cy="658812"/>
          </a:xfrm>
          <a:prstGeom prst="rect">
            <a:avLst/>
          </a:prstGeom>
          <a:noFill/>
          <a:ln>
            <a:noFill/>
          </a:ln>
        </p:spPr>
      </p:pic>
      <p:pic>
        <p:nvPicPr>
          <p:cNvPr id="1405" name="Google Shape;1405;p137"/>
          <p:cNvPicPr preferRelativeResize="0"/>
          <p:nvPr/>
        </p:nvPicPr>
        <p:blipFill rotWithShape="1">
          <a:blip r:embed="rId5">
            <a:alphaModFix/>
          </a:blip>
          <a:srcRect b="0" l="0" r="0" t="0"/>
          <a:stretch/>
        </p:blipFill>
        <p:spPr>
          <a:xfrm>
            <a:off x="1981200" y="4191000"/>
            <a:ext cx="4352925" cy="658812"/>
          </a:xfrm>
          <a:prstGeom prst="rect">
            <a:avLst/>
          </a:prstGeom>
          <a:noFill/>
          <a:ln>
            <a:noFill/>
          </a:ln>
        </p:spPr>
      </p:pic>
      <p:pic>
        <p:nvPicPr>
          <p:cNvPr id="1406" name="Google Shape;1406;p137"/>
          <p:cNvPicPr preferRelativeResize="0"/>
          <p:nvPr/>
        </p:nvPicPr>
        <p:blipFill rotWithShape="1">
          <a:blip r:embed="rId6">
            <a:alphaModFix/>
          </a:blip>
          <a:srcRect b="0" l="0" r="0" t="0"/>
          <a:stretch/>
        </p:blipFill>
        <p:spPr>
          <a:xfrm>
            <a:off x="1905000" y="609600"/>
            <a:ext cx="2225675" cy="874712"/>
          </a:xfrm>
          <a:prstGeom prst="rect">
            <a:avLst/>
          </a:prstGeom>
          <a:noFill/>
          <a:ln>
            <a:noFill/>
          </a:ln>
        </p:spPr>
      </p:pic>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410" name="Shape 1410"/>
        <p:cNvGrpSpPr/>
        <p:nvPr/>
      </p:nvGrpSpPr>
      <p:grpSpPr>
        <a:xfrm>
          <a:off x="0" y="0"/>
          <a:ext cx="0" cy="0"/>
          <a:chOff x="0" y="0"/>
          <a:chExt cx="0" cy="0"/>
        </a:xfrm>
      </p:grpSpPr>
      <p:pic>
        <p:nvPicPr>
          <p:cNvPr descr="C:\WINDOWS\Desktop\3.bmp" id="1411" name="Google Shape;1411;p138"/>
          <p:cNvPicPr preferRelativeResize="0"/>
          <p:nvPr/>
        </p:nvPicPr>
        <p:blipFill rotWithShape="1">
          <a:blip r:embed="rId3">
            <a:alphaModFix/>
          </a:blip>
          <a:srcRect b="0" l="0" r="0" t="0"/>
          <a:stretch/>
        </p:blipFill>
        <p:spPr>
          <a:xfrm>
            <a:off x="204787" y="1676400"/>
            <a:ext cx="8939212" cy="4824412"/>
          </a:xfrm>
          <a:prstGeom prst="rect">
            <a:avLst/>
          </a:prstGeom>
          <a:noFill/>
          <a:ln>
            <a:noFill/>
          </a:ln>
        </p:spPr>
      </p:pic>
      <p:sp>
        <p:nvSpPr>
          <p:cNvPr id="1412" name="Google Shape;1412;p138"/>
          <p:cNvSpPr txBox="1"/>
          <p:nvPr/>
        </p:nvSpPr>
        <p:spPr>
          <a:xfrm>
            <a:off x="406400" y="228600"/>
            <a:ext cx="7772400" cy="11430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2"/>
              </a:buClr>
              <a:buSzPts val="4000"/>
              <a:buFont typeface="Times New Roman"/>
              <a:buNone/>
            </a:pPr>
            <a:r>
              <a:rPr b="0" i="0" lang="en-US" sz="4000" u="none">
                <a:solidFill>
                  <a:schemeClr val="dk2"/>
                </a:solidFill>
                <a:latin typeface="Times New Roman"/>
                <a:ea typeface="Times New Roman"/>
                <a:cs typeface="Times New Roman"/>
                <a:sym typeface="Times New Roman"/>
              </a:rPr>
              <a:t>Exp:</a:t>
            </a:r>
            <a:endParaRPr/>
          </a:p>
        </p:txBody>
      </p:sp>
      <p:pic>
        <p:nvPicPr>
          <p:cNvPr id="1413" name="Google Shape;1413;p138"/>
          <p:cNvPicPr preferRelativeResize="0"/>
          <p:nvPr/>
        </p:nvPicPr>
        <p:blipFill rotWithShape="1">
          <a:blip r:embed="rId4">
            <a:alphaModFix/>
          </a:blip>
          <a:srcRect b="0" l="0" r="0" t="0"/>
          <a:stretch/>
        </p:blipFill>
        <p:spPr>
          <a:xfrm>
            <a:off x="1524000" y="685800"/>
            <a:ext cx="2854325" cy="709612"/>
          </a:xfrm>
          <a:prstGeom prst="rect">
            <a:avLst/>
          </a:prstGeom>
          <a:noFill/>
          <a:ln>
            <a:noFill/>
          </a:ln>
        </p:spPr>
      </p:pic>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417" name="Shape 1417"/>
        <p:cNvGrpSpPr/>
        <p:nvPr/>
      </p:nvGrpSpPr>
      <p:grpSpPr>
        <a:xfrm>
          <a:off x="0" y="0"/>
          <a:ext cx="0" cy="0"/>
          <a:chOff x="0" y="0"/>
          <a:chExt cx="0" cy="0"/>
        </a:xfrm>
      </p:grpSpPr>
      <p:sp>
        <p:nvSpPr>
          <p:cNvPr id="1418" name="Google Shape;1418;p139"/>
          <p:cNvSpPr txBox="1"/>
          <p:nvPr>
            <p:ph idx="1" type="body"/>
          </p:nvPr>
        </p:nvSpPr>
        <p:spPr>
          <a:xfrm>
            <a:off x="684212" y="1844675"/>
            <a:ext cx="5183187" cy="4114800"/>
          </a:xfrm>
          <a:prstGeom prst="rect">
            <a:avLst/>
          </a:prstGeom>
          <a:noFill/>
          <a:ln>
            <a:noFill/>
          </a:ln>
        </p:spPr>
        <p:txBody>
          <a:bodyPr anchorCtr="0" anchor="t" bIns="45700" lIns="91425" spcFirstLastPara="1" rIns="91425" wrap="square" tIns="45700">
            <a:noAutofit/>
          </a:bodyPr>
          <a:lstStyle/>
          <a:p>
            <a:pPr indent="-342900" lvl="0" marL="342900" marR="0" rtl="0" algn="just">
              <a:lnSpc>
                <a:spcPct val="120000"/>
              </a:lnSpc>
              <a:spcBef>
                <a:spcPts val="0"/>
              </a:spcBef>
              <a:spcAft>
                <a:spcPts val="0"/>
              </a:spcAft>
              <a:buClr>
                <a:schemeClr val="hlink"/>
              </a:buClr>
              <a:buSzPts val="2800"/>
              <a:buFont typeface="SimHei"/>
              <a:buNone/>
            </a:pPr>
            <a:r>
              <a:rPr b="0" i="0" lang="en-US" sz="2800" u="none">
                <a:solidFill>
                  <a:schemeClr val="hlink"/>
                </a:solidFill>
                <a:latin typeface="SimHei"/>
                <a:ea typeface="SimHei"/>
                <a:cs typeface="SimHei"/>
                <a:sym typeface="SimHei"/>
              </a:rPr>
              <a:t> </a:t>
            </a:r>
            <a:r>
              <a:rPr b="1" i="0" lang="en-US" sz="2800" u="none">
                <a:solidFill>
                  <a:srgbClr val="FF0000"/>
                </a:solidFill>
                <a:latin typeface="Times New Roman"/>
                <a:ea typeface="Times New Roman"/>
                <a:cs typeface="Times New Roman"/>
                <a:sym typeface="Times New Roman"/>
              </a:rPr>
              <a:t>1.Proportional element</a:t>
            </a:r>
            <a:endParaRPr/>
          </a:p>
          <a:p>
            <a:pPr indent="-342900" lvl="0" marL="342900" marR="0" rtl="0" algn="just">
              <a:lnSpc>
                <a:spcPct val="120000"/>
              </a:lnSpc>
              <a:spcBef>
                <a:spcPts val="560"/>
              </a:spcBef>
              <a:spcAft>
                <a:spcPts val="0"/>
              </a:spcAft>
              <a:buClr>
                <a:schemeClr val="dk1"/>
              </a:buClr>
              <a:buSzPts val="2800"/>
              <a:buFont typeface="Arial"/>
              <a:buNone/>
            </a:pPr>
            <a:r>
              <a:rPr b="1" i="0" lang="en-US" sz="2800" u="none">
                <a:solidFill>
                  <a:schemeClr val="dk1"/>
                </a:solidFill>
                <a:latin typeface="Arial"/>
                <a:ea typeface="Arial"/>
                <a:cs typeface="Arial"/>
                <a:sym typeface="Arial"/>
              </a:rPr>
              <a:t>  </a:t>
            </a:r>
            <a:endParaRPr/>
          </a:p>
          <a:p>
            <a:pPr indent="-342900" lvl="0" marL="342900" marR="0" rtl="0" algn="just">
              <a:lnSpc>
                <a:spcPct val="120000"/>
              </a:lnSpc>
              <a:spcBef>
                <a:spcPts val="480"/>
              </a:spcBef>
              <a:spcAft>
                <a:spcPts val="0"/>
              </a:spcAft>
              <a:buClr>
                <a:schemeClr val="dk1"/>
              </a:buClr>
              <a:buSzPts val="2400"/>
              <a:buFont typeface="Arial"/>
              <a:buNone/>
            </a:pPr>
            <a:r>
              <a:rPr b="1" i="0" lang="en-US" sz="2400" u="none">
                <a:solidFill>
                  <a:schemeClr val="dk1"/>
                </a:solidFill>
                <a:latin typeface="Arial"/>
                <a:ea typeface="Arial"/>
                <a:cs typeface="Arial"/>
                <a:sym typeface="Arial"/>
              </a:rPr>
              <a:t>  </a:t>
            </a:r>
            <a:r>
              <a:rPr b="1" i="0" lang="en-US" sz="2000" u="none">
                <a:solidFill>
                  <a:srgbClr val="0000FF"/>
                </a:solidFill>
                <a:latin typeface="Times New Roman"/>
                <a:ea typeface="Times New Roman"/>
                <a:cs typeface="Times New Roman"/>
                <a:sym typeface="Times New Roman"/>
              </a:rPr>
              <a:t>It is independent on ω.</a:t>
            </a:r>
            <a:endParaRPr/>
          </a:p>
          <a:p>
            <a:pPr indent="-342900" lvl="0" marL="342900" marR="0" rtl="0" algn="just">
              <a:lnSpc>
                <a:spcPct val="120000"/>
              </a:lnSpc>
              <a:spcBef>
                <a:spcPts val="400"/>
              </a:spcBef>
              <a:spcAft>
                <a:spcPts val="0"/>
              </a:spcAft>
              <a:buClr>
                <a:schemeClr val="dk1"/>
              </a:buClr>
              <a:buSzPts val="2000"/>
              <a:buFont typeface="Times New Roman"/>
              <a:buNone/>
            </a:pPr>
            <a:r>
              <a:rPr b="1" i="0" lang="en-US" sz="2000" u="none">
                <a:solidFill>
                  <a:schemeClr val="dk1"/>
                </a:solidFill>
                <a:latin typeface="Times New Roman"/>
                <a:ea typeface="Times New Roman"/>
                <a:cs typeface="Times New Roman"/>
                <a:sym typeface="Times New Roman"/>
              </a:rPr>
              <a:t>     The corresponding magnitude and phase characteristics are as follows:</a:t>
            </a:r>
            <a:endParaRPr/>
          </a:p>
        </p:txBody>
      </p:sp>
      <p:pic>
        <p:nvPicPr>
          <p:cNvPr id="1419" name="Google Shape;1419;p139"/>
          <p:cNvPicPr preferRelativeResize="0"/>
          <p:nvPr/>
        </p:nvPicPr>
        <p:blipFill rotWithShape="1">
          <a:blip r:embed="rId4">
            <a:alphaModFix/>
          </a:blip>
          <a:srcRect b="0" l="0" r="0" t="0"/>
          <a:stretch/>
        </p:blipFill>
        <p:spPr>
          <a:xfrm>
            <a:off x="4284662" y="2565400"/>
            <a:ext cx="1752600" cy="390525"/>
          </a:xfrm>
          <a:prstGeom prst="rect">
            <a:avLst/>
          </a:prstGeom>
          <a:noFill/>
          <a:ln>
            <a:noFill/>
          </a:ln>
        </p:spPr>
      </p:pic>
      <p:pic>
        <p:nvPicPr>
          <p:cNvPr id="1420" name="Google Shape;1420;p139"/>
          <p:cNvPicPr preferRelativeResize="0"/>
          <p:nvPr/>
        </p:nvPicPr>
        <p:blipFill rotWithShape="1">
          <a:blip r:embed="rId5">
            <a:alphaModFix/>
          </a:blip>
          <a:srcRect b="0" l="0" r="0" t="0"/>
          <a:stretch/>
        </p:blipFill>
        <p:spPr>
          <a:xfrm>
            <a:off x="1042987" y="4724400"/>
            <a:ext cx="1981200" cy="914400"/>
          </a:xfrm>
          <a:prstGeom prst="rect">
            <a:avLst/>
          </a:prstGeom>
          <a:noFill/>
          <a:ln>
            <a:noFill/>
          </a:ln>
        </p:spPr>
      </p:pic>
      <p:pic>
        <p:nvPicPr>
          <p:cNvPr id="1421" name="Google Shape;1421;p139"/>
          <p:cNvPicPr preferRelativeResize="0"/>
          <p:nvPr/>
        </p:nvPicPr>
        <p:blipFill rotWithShape="1">
          <a:blip r:embed="rId6">
            <a:alphaModFix/>
          </a:blip>
          <a:srcRect b="0" l="0" r="0" t="0"/>
          <a:stretch/>
        </p:blipFill>
        <p:spPr>
          <a:xfrm>
            <a:off x="6156325" y="4724400"/>
            <a:ext cx="2514600" cy="914400"/>
          </a:xfrm>
          <a:prstGeom prst="rect">
            <a:avLst/>
          </a:prstGeom>
          <a:noFill/>
          <a:ln>
            <a:noFill/>
          </a:ln>
        </p:spPr>
      </p:pic>
      <p:sp>
        <p:nvSpPr>
          <p:cNvPr id="1422" name="Google Shape;1422;p139"/>
          <p:cNvSpPr/>
          <p:nvPr/>
        </p:nvSpPr>
        <p:spPr>
          <a:xfrm>
            <a:off x="971550" y="457200"/>
            <a:ext cx="7704137" cy="623887"/>
          </a:xfrm>
          <a:prstGeom prst="flowChartAlternateProcess">
            <a:avLst/>
          </a:prstGeom>
          <a:noFill/>
          <a:ln cap="flat" cmpd="sng" w="57150">
            <a:solidFill>
              <a:srgbClr val="800080"/>
            </a:solidFill>
            <a:prstDash val="solid"/>
            <a:miter lim="800000"/>
            <a:headEnd len="sm" w="sm" type="none"/>
            <a:tailEnd len="sm" w="sm" type="none"/>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2"/>
              </a:buClr>
              <a:buSzPts val="2800"/>
              <a:buFont typeface="Times New Roman"/>
              <a:buNone/>
            </a:pPr>
            <a:r>
              <a:rPr b="1" i="0" lang="en-US" sz="2800" u="none">
                <a:solidFill>
                  <a:schemeClr val="dk2"/>
                </a:solidFill>
                <a:latin typeface="Times New Roman"/>
                <a:ea typeface="Times New Roman"/>
                <a:cs typeface="Times New Roman"/>
                <a:sym typeface="Times New Roman"/>
              </a:rPr>
              <a:t>Frequency Characteristic of Typical Elements</a:t>
            </a:r>
            <a:endParaRPr/>
          </a:p>
        </p:txBody>
      </p:sp>
      <p:sp>
        <p:nvSpPr>
          <p:cNvPr id="1423" name="Google Shape;1423;p139"/>
          <p:cNvSpPr txBox="1"/>
          <p:nvPr/>
        </p:nvSpPr>
        <p:spPr>
          <a:xfrm>
            <a:off x="838200" y="1219200"/>
            <a:ext cx="7924800" cy="685800"/>
          </a:xfrm>
          <a:prstGeom prst="rect">
            <a:avLst/>
          </a:prstGeom>
          <a:noFill/>
          <a:ln>
            <a:noFill/>
          </a:ln>
        </p:spPr>
        <p:txBody>
          <a:bodyPr anchorCtr="0" anchor="t" bIns="45700" lIns="91425" spcFirstLastPara="1" rIns="91425" wrap="square" tIns="45700">
            <a:noAutofit/>
          </a:bodyPr>
          <a:lstStyle/>
          <a:p>
            <a:pPr indent="-342900" lvl="0" marL="342900" marR="0" rtl="0" algn="just">
              <a:lnSpc>
                <a:spcPct val="120000"/>
              </a:lnSpc>
              <a:spcBef>
                <a:spcPts val="0"/>
              </a:spcBef>
              <a:spcAft>
                <a:spcPts val="0"/>
              </a:spcAft>
              <a:buClr>
                <a:schemeClr val="folHlink"/>
              </a:buClr>
              <a:buSzPts val="1440"/>
              <a:buFont typeface="Noto Sans Symbols"/>
              <a:buChar char="■"/>
            </a:pPr>
            <a:r>
              <a:rPr b="0" i="0" lang="en-US" sz="2400" u="none">
                <a:solidFill>
                  <a:schemeClr val="dk1"/>
                </a:solidFill>
                <a:latin typeface="Times New Roman"/>
                <a:ea typeface="Times New Roman"/>
                <a:cs typeface="Times New Roman"/>
                <a:sym typeface="Times New Roman"/>
              </a:rPr>
              <a:t>Seven typical elements</a:t>
            </a:r>
            <a:endParaRPr/>
          </a:p>
        </p:txBody>
      </p:sp>
      <p:sp>
        <p:nvSpPr>
          <p:cNvPr id="1424" name="Google Shape;1424;p139"/>
          <p:cNvSpPr txBox="1"/>
          <p:nvPr/>
        </p:nvSpPr>
        <p:spPr>
          <a:xfrm>
            <a:off x="971550" y="2492375"/>
            <a:ext cx="3887787" cy="46196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Times New Roman"/>
              <a:buNone/>
            </a:pPr>
            <a:r>
              <a:rPr b="1" i="0" lang="en-US" sz="2400" u="none">
                <a:solidFill>
                  <a:schemeClr val="dk1"/>
                </a:solidFill>
                <a:latin typeface="Times New Roman"/>
                <a:ea typeface="Times New Roman"/>
                <a:cs typeface="Times New Roman"/>
                <a:sym typeface="Times New Roman"/>
              </a:rPr>
              <a:t>Frequency characteristic</a:t>
            </a:r>
            <a:endParaRPr/>
          </a:p>
        </p:txBody>
      </p:sp>
      <p:graphicFrame>
        <p:nvGraphicFramePr>
          <p:cNvPr id="1425" name="Google Shape;1425;p139"/>
          <p:cNvGraphicFramePr/>
          <p:nvPr/>
        </p:nvGraphicFramePr>
        <p:xfrm>
          <a:off x="3203575" y="4298950"/>
          <a:ext cx="2120900" cy="1800225"/>
        </p:xfrm>
        <a:graphic>
          <a:graphicData uri="http://schemas.openxmlformats.org/presentationml/2006/ole">
            <mc:AlternateContent>
              <mc:Choice Requires="v">
                <p:oleObj r:id="rId7" imgH="1800225" imgW="2120900" progId="Visio.Drawing.11" spid="_x0000_s1">
                  <p:embed/>
                </p:oleObj>
              </mc:Choice>
              <mc:Fallback>
                <p:oleObj r:id="rId8" imgH="1800225" imgW="2120900" progId="Visio.Drawing.11">
                  <p:embed/>
                  <p:pic>
                    <p:nvPicPr>
                      <p:cNvPr id="1425" name="Google Shape;1425;p139"/>
                      <p:cNvPicPr preferRelativeResize="0"/>
                      <p:nvPr/>
                    </p:nvPicPr>
                    <p:blipFill rotWithShape="1">
                      <a:blip r:embed="rId9">
                        <a:alphaModFix/>
                      </a:blip>
                      <a:srcRect b="0" l="0" r="0" t="0"/>
                      <a:stretch/>
                    </p:blipFill>
                    <p:spPr>
                      <a:xfrm>
                        <a:off x="3203575" y="4298950"/>
                        <a:ext cx="2120900" cy="1800225"/>
                      </a:xfrm>
                      <a:prstGeom prst="rect">
                        <a:avLst/>
                      </a:prstGeom>
                      <a:noFill/>
                      <a:ln cap="flat" cmpd="sng" w="9525">
                        <a:solidFill>
                          <a:srgbClr val="FF0000"/>
                        </a:solidFill>
                        <a:prstDash val="solid"/>
                        <a:miter lim="800000"/>
                        <a:headEnd len="sm" w="sm" type="none"/>
                        <a:tailEnd len="sm" w="sm" type="none"/>
                      </a:ln>
                    </p:spPr>
                  </p:pic>
                </p:oleObj>
              </mc:Fallback>
            </mc:AlternateContent>
          </a:graphicData>
        </a:graphic>
      </p:graphicFrame>
      <p:graphicFrame>
        <p:nvGraphicFramePr>
          <p:cNvPr id="1426" name="Google Shape;1426;p139"/>
          <p:cNvGraphicFramePr/>
          <p:nvPr/>
        </p:nvGraphicFramePr>
        <p:xfrm>
          <a:off x="6084887" y="1773237"/>
          <a:ext cx="2768600" cy="2519362"/>
        </p:xfrm>
        <a:graphic>
          <a:graphicData uri="http://schemas.openxmlformats.org/presentationml/2006/ole">
            <mc:AlternateContent>
              <mc:Choice Requires="v">
                <p:oleObj r:id="rId10" imgH="2519362" imgW="2768600" progId="Visio.Drawing.11" spid="_x0000_s2">
                  <p:embed/>
                </p:oleObj>
              </mc:Choice>
              <mc:Fallback>
                <p:oleObj r:id="rId11" imgH="2519362" imgW="2768600" progId="Visio.Drawing.11">
                  <p:embed/>
                  <p:pic>
                    <p:nvPicPr>
                      <p:cNvPr id="1426" name="Google Shape;1426;p139"/>
                      <p:cNvPicPr preferRelativeResize="0"/>
                      <p:nvPr/>
                    </p:nvPicPr>
                    <p:blipFill rotWithShape="1">
                      <a:blip r:embed="rId12">
                        <a:alphaModFix/>
                      </a:blip>
                      <a:srcRect b="0" l="0" r="0" t="0"/>
                      <a:stretch/>
                    </p:blipFill>
                    <p:spPr>
                      <a:xfrm>
                        <a:off x="6084887" y="1773237"/>
                        <a:ext cx="2768600" cy="2519362"/>
                      </a:xfrm>
                      <a:prstGeom prst="rect">
                        <a:avLst/>
                      </a:prstGeom>
                      <a:noFill/>
                      <a:ln cap="flat" cmpd="sng" w="9525">
                        <a:solidFill>
                          <a:srgbClr val="FF0000"/>
                        </a:solidFill>
                        <a:prstDash val="solid"/>
                        <a:miter lim="800000"/>
                        <a:headEnd len="sm" w="sm" type="none"/>
                        <a:tailEnd len="sm" w="sm" type="none"/>
                      </a:ln>
                    </p:spPr>
                  </p:pic>
                </p:oleObj>
              </mc:Fallback>
            </mc:AlternateContent>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25" name="Shape 325"/>
        <p:cNvGrpSpPr/>
        <p:nvPr/>
      </p:nvGrpSpPr>
      <p:grpSpPr>
        <a:xfrm>
          <a:off x="0" y="0"/>
          <a:ext cx="0" cy="0"/>
          <a:chOff x="0" y="0"/>
          <a:chExt cx="0" cy="0"/>
        </a:xfrm>
      </p:grpSpPr>
      <p:pic>
        <p:nvPicPr>
          <p:cNvPr id="326" name="Google Shape;326;p14"/>
          <p:cNvPicPr preferRelativeResize="0"/>
          <p:nvPr/>
        </p:nvPicPr>
        <p:blipFill rotWithShape="1">
          <a:blip r:embed="rId3">
            <a:alphaModFix/>
          </a:blip>
          <a:srcRect b="0" l="0" r="0" t="0"/>
          <a:stretch/>
        </p:blipFill>
        <p:spPr>
          <a:xfrm>
            <a:off x="598487" y="285750"/>
            <a:ext cx="9269412" cy="6510337"/>
          </a:xfrm>
          <a:prstGeom prst="rect">
            <a:avLst/>
          </a:prstGeom>
          <a:noFill/>
          <a:ln>
            <a:noFill/>
          </a:ln>
        </p:spPr>
      </p:pic>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430" name="Shape 1430"/>
        <p:cNvGrpSpPr/>
        <p:nvPr/>
      </p:nvGrpSpPr>
      <p:grpSpPr>
        <a:xfrm>
          <a:off x="0" y="0"/>
          <a:ext cx="0" cy="0"/>
          <a:chOff x="0" y="0"/>
          <a:chExt cx="0" cy="0"/>
        </a:xfrm>
      </p:grpSpPr>
      <p:sp>
        <p:nvSpPr>
          <p:cNvPr id="1431" name="Google Shape;1431;p140"/>
          <p:cNvSpPr txBox="1"/>
          <p:nvPr>
            <p:ph idx="1" type="body"/>
          </p:nvPr>
        </p:nvSpPr>
        <p:spPr>
          <a:xfrm>
            <a:off x="684212" y="260350"/>
            <a:ext cx="7772400" cy="2881312"/>
          </a:xfrm>
          <a:prstGeom prst="rect">
            <a:avLst/>
          </a:prstGeom>
          <a:noFill/>
          <a:ln>
            <a:noFill/>
          </a:ln>
        </p:spPr>
        <p:txBody>
          <a:bodyPr anchorCtr="0" anchor="t" bIns="45700" lIns="91425" spcFirstLastPara="1" rIns="91425" wrap="square" tIns="45700">
            <a:noAutofit/>
          </a:bodyPr>
          <a:lstStyle/>
          <a:p>
            <a:pPr indent="-342900" lvl="0" marL="342900" marR="0" rtl="0" algn="just">
              <a:lnSpc>
                <a:spcPct val="140000"/>
              </a:lnSpc>
              <a:spcBef>
                <a:spcPts val="0"/>
              </a:spcBef>
              <a:spcAft>
                <a:spcPts val="0"/>
              </a:spcAft>
              <a:buClr>
                <a:srgbClr val="FF0000"/>
              </a:buClr>
              <a:buSzPts val="2800"/>
              <a:buFont typeface="Times New Roman"/>
              <a:buNone/>
            </a:pPr>
            <a:r>
              <a:rPr b="1" i="0" lang="en-US" sz="2800" u="none">
                <a:solidFill>
                  <a:srgbClr val="FF0000"/>
                </a:solidFill>
                <a:latin typeface="Times New Roman"/>
                <a:ea typeface="Times New Roman"/>
                <a:cs typeface="Times New Roman"/>
                <a:sym typeface="Times New Roman"/>
              </a:rPr>
              <a:t>2. Integration element</a:t>
            </a:r>
            <a:endParaRPr/>
          </a:p>
          <a:p>
            <a:pPr indent="-342900" lvl="0" marL="342900" marR="0" rtl="0" algn="just">
              <a:lnSpc>
                <a:spcPct val="140000"/>
              </a:lnSpc>
              <a:spcBef>
                <a:spcPts val="480"/>
              </a:spcBef>
              <a:spcAft>
                <a:spcPts val="0"/>
              </a:spcAft>
              <a:buClr>
                <a:schemeClr val="dk1"/>
              </a:buClr>
              <a:buSzPts val="2400"/>
              <a:buFont typeface="Times New Roman"/>
              <a:buNone/>
            </a:pPr>
            <a:r>
              <a:rPr b="1" i="0" lang="en-US" sz="2400" u="none">
                <a:solidFill>
                  <a:schemeClr val="dk1"/>
                </a:solidFill>
                <a:latin typeface="Times New Roman"/>
                <a:ea typeface="Times New Roman"/>
                <a:cs typeface="Times New Roman"/>
                <a:sym typeface="Times New Roman"/>
              </a:rPr>
              <a:t>  </a:t>
            </a:r>
            <a:endParaRPr/>
          </a:p>
          <a:p>
            <a:pPr indent="-190500" lvl="0" marL="342900" marR="0" rtl="0" algn="just">
              <a:lnSpc>
                <a:spcPct val="140000"/>
              </a:lnSpc>
              <a:spcBef>
                <a:spcPts val="480"/>
              </a:spcBef>
              <a:spcAft>
                <a:spcPts val="0"/>
              </a:spcAft>
              <a:buClr>
                <a:schemeClr val="dk1"/>
              </a:buClr>
              <a:buSzPts val="2400"/>
              <a:buFont typeface="Times New Roman"/>
              <a:buNone/>
            </a:pPr>
            <a:r>
              <a:t/>
            </a:r>
            <a:endParaRPr b="1" i="0" sz="2400" u="none">
              <a:solidFill>
                <a:schemeClr val="dk1"/>
              </a:solidFill>
              <a:latin typeface="Times New Roman"/>
              <a:ea typeface="Times New Roman"/>
              <a:cs typeface="Times New Roman"/>
              <a:sym typeface="Times New Roman"/>
            </a:endParaRPr>
          </a:p>
          <a:p>
            <a:pPr indent="-342900" lvl="0" marL="342900" marR="0" rtl="0" algn="just">
              <a:lnSpc>
                <a:spcPct val="140000"/>
              </a:lnSpc>
              <a:spcBef>
                <a:spcPts val="480"/>
              </a:spcBef>
              <a:spcAft>
                <a:spcPts val="0"/>
              </a:spcAft>
              <a:buClr>
                <a:schemeClr val="dk1"/>
              </a:buClr>
              <a:buSzPts val="2400"/>
              <a:buFont typeface="Times New Roman"/>
              <a:buNone/>
            </a:pPr>
            <a:r>
              <a:rPr b="1" i="0" lang="en-US" sz="2400" u="none">
                <a:solidFill>
                  <a:schemeClr val="dk1"/>
                </a:solidFill>
                <a:latin typeface="Times New Roman"/>
                <a:ea typeface="Times New Roman"/>
                <a:cs typeface="Times New Roman"/>
                <a:sym typeface="Times New Roman"/>
              </a:rPr>
              <a:t>  </a:t>
            </a:r>
            <a:endParaRPr/>
          </a:p>
          <a:p>
            <a:pPr indent="-190500" lvl="0" marL="342900" marR="0" rtl="0" algn="l">
              <a:spcBef>
                <a:spcPts val="480"/>
              </a:spcBef>
              <a:spcAft>
                <a:spcPts val="0"/>
              </a:spcAft>
              <a:buClr>
                <a:schemeClr val="dk1"/>
              </a:buClr>
              <a:buSzPts val="2400"/>
              <a:buFont typeface="Times New Roman"/>
              <a:buNone/>
            </a:pPr>
            <a:r>
              <a:t/>
            </a:r>
            <a:endParaRPr b="1" i="0" sz="2400" u="none">
              <a:solidFill>
                <a:schemeClr val="dk1"/>
              </a:solidFill>
              <a:latin typeface="Times New Roman"/>
              <a:ea typeface="Times New Roman"/>
              <a:cs typeface="Times New Roman"/>
              <a:sym typeface="Times New Roman"/>
            </a:endParaRPr>
          </a:p>
        </p:txBody>
      </p:sp>
      <p:sp>
        <p:nvSpPr>
          <p:cNvPr id="1432" name="Google Shape;1432;p140"/>
          <p:cNvSpPr txBox="1"/>
          <p:nvPr/>
        </p:nvSpPr>
        <p:spPr>
          <a:xfrm>
            <a:off x="0" y="3205162"/>
            <a:ext cx="9144000" cy="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pic>
        <p:nvPicPr>
          <p:cNvPr id="1433" name="Google Shape;1433;p140"/>
          <p:cNvPicPr preferRelativeResize="0"/>
          <p:nvPr/>
        </p:nvPicPr>
        <p:blipFill rotWithShape="1">
          <a:blip r:embed="rId4">
            <a:alphaModFix/>
          </a:blip>
          <a:srcRect b="0" l="0" r="0" t="0"/>
          <a:stretch/>
        </p:blipFill>
        <p:spPr>
          <a:xfrm>
            <a:off x="2268537" y="1196975"/>
            <a:ext cx="3887787" cy="1028700"/>
          </a:xfrm>
          <a:prstGeom prst="rect">
            <a:avLst/>
          </a:prstGeom>
          <a:noFill/>
          <a:ln>
            <a:noFill/>
          </a:ln>
        </p:spPr>
      </p:pic>
      <p:sp>
        <p:nvSpPr>
          <p:cNvPr id="1434" name="Google Shape;1434;p140"/>
          <p:cNvSpPr txBox="1"/>
          <p:nvPr/>
        </p:nvSpPr>
        <p:spPr>
          <a:xfrm>
            <a:off x="0" y="0"/>
            <a:ext cx="9144000" cy="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pic>
        <p:nvPicPr>
          <p:cNvPr id="1435" name="Google Shape;1435;p140"/>
          <p:cNvPicPr preferRelativeResize="0"/>
          <p:nvPr/>
        </p:nvPicPr>
        <p:blipFill rotWithShape="1">
          <a:blip r:embed="rId5">
            <a:alphaModFix/>
          </a:blip>
          <a:srcRect b="0" l="0" r="0" t="0"/>
          <a:stretch/>
        </p:blipFill>
        <p:spPr>
          <a:xfrm>
            <a:off x="1476375" y="3068637"/>
            <a:ext cx="2286000" cy="914400"/>
          </a:xfrm>
          <a:prstGeom prst="rect">
            <a:avLst/>
          </a:prstGeom>
          <a:noFill/>
          <a:ln>
            <a:noFill/>
          </a:ln>
        </p:spPr>
      </p:pic>
      <p:sp>
        <p:nvSpPr>
          <p:cNvPr id="1436" name="Google Shape;1436;p140"/>
          <p:cNvSpPr txBox="1"/>
          <p:nvPr/>
        </p:nvSpPr>
        <p:spPr>
          <a:xfrm>
            <a:off x="0" y="3214687"/>
            <a:ext cx="9144000" cy="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pic>
        <p:nvPicPr>
          <p:cNvPr id="1437" name="Google Shape;1437;p140"/>
          <p:cNvPicPr preferRelativeResize="0"/>
          <p:nvPr/>
        </p:nvPicPr>
        <p:blipFill rotWithShape="1">
          <a:blip r:embed="rId6">
            <a:alphaModFix/>
          </a:blip>
          <a:srcRect b="0" l="0" r="0" t="0"/>
          <a:stretch/>
        </p:blipFill>
        <p:spPr>
          <a:xfrm>
            <a:off x="5003800" y="2997200"/>
            <a:ext cx="2438400" cy="914400"/>
          </a:xfrm>
          <a:prstGeom prst="rect">
            <a:avLst/>
          </a:prstGeom>
          <a:noFill/>
          <a:ln>
            <a:noFill/>
          </a:ln>
        </p:spPr>
      </p:pic>
      <p:sp>
        <p:nvSpPr>
          <p:cNvPr id="1438" name="Google Shape;1438;p140"/>
          <p:cNvSpPr txBox="1"/>
          <p:nvPr/>
        </p:nvSpPr>
        <p:spPr>
          <a:xfrm>
            <a:off x="971550" y="765175"/>
            <a:ext cx="3887787" cy="46196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Times New Roman"/>
              <a:buNone/>
            </a:pPr>
            <a:r>
              <a:rPr b="1" i="0" lang="en-US" sz="2400" u="none">
                <a:solidFill>
                  <a:schemeClr val="dk1"/>
                </a:solidFill>
                <a:latin typeface="Times New Roman"/>
                <a:ea typeface="Times New Roman"/>
                <a:cs typeface="Times New Roman"/>
                <a:sym typeface="Times New Roman"/>
              </a:rPr>
              <a:t>Frequency characteristic</a:t>
            </a:r>
            <a:endParaRPr/>
          </a:p>
        </p:txBody>
      </p:sp>
      <p:sp>
        <p:nvSpPr>
          <p:cNvPr id="1439" name="Google Shape;1439;p140"/>
          <p:cNvSpPr txBox="1"/>
          <p:nvPr/>
        </p:nvSpPr>
        <p:spPr>
          <a:xfrm>
            <a:off x="971550" y="2205037"/>
            <a:ext cx="6985000" cy="83026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Times New Roman"/>
              <a:buNone/>
            </a:pPr>
            <a:r>
              <a:rPr b="1" i="0" lang="en-US" sz="2400" u="none">
                <a:solidFill>
                  <a:schemeClr val="dk1"/>
                </a:solidFill>
                <a:latin typeface="Times New Roman"/>
                <a:ea typeface="Times New Roman"/>
                <a:cs typeface="Times New Roman"/>
                <a:sym typeface="Times New Roman"/>
              </a:rPr>
              <a:t>The corresponding magnitude and phase characteristics are as follows:</a:t>
            </a:r>
            <a:endParaRPr/>
          </a:p>
        </p:txBody>
      </p:sp>
      <p:graphicFrame>
        <p:nvGraphicFramePr>
          <p:cNvPr id="1440" name="Google Shape;1440;p140"/>
          <p:cNvGraphicFramePr/>
          <p:nvPr/>
        </p:nvGraphicFramePr>
        <p:xfrm>
          <a:off x="1187450" y="4005262"/>
          <a:ext cx="2589212" cy="2222500"/>
        </p:xfrm>
        <a:graphic>
          <a:graphicData uri="http://schemas.openxmlformats.org/presentationml/2006/ole">
            <mc:AlternateContent>
              <mc:Choice Requires="v">
                <p:oleObj r:id="rId7" imgH="2222500" imgW="2589212" progId="Visio.Drawing.11" spid="_x0000_s1">
                  <p:embed/>
                </p:oleObj>
              </mc:Choice>
              <mc:Fallback>
                <p:oleObj r:id="rId8" imgH="2222500" imgW="2589212" progId="Visio.Drawing.11">
                  <p:embed/>
                  <p:pic>
                    <p:nvPicPr>
                      <p:cNvPr id="1440" name="Google Shape;1440;p140"/>
                      <p:cNvPicPr preferRelativeResize="0"/>
                      <p:nvPr/>
                    </p:nvPicPr>
                    <p:blipFill rotWithShape="1">
                      <a:blip r:embed="rId9">
                        <a:alphaModFix/>
                      </a:blip>
                      <a:srcRect b="0" l="0" r="0" t="0"/>
                      <a:stretch/>
                    </p:blipFill>
                    <p:spPr>
                      <a:xfrm>
                        <a:off x="1187450" y="4005262"/>
                        <a:ext cx="2589212" cy="2222500"/>
                      </a:xfrm>
                      <a:prstGeom prst="rect">
                        <a:avLst/>
                      </a:prstGeom>
                      <a:noFill/>
                      <a:ln>
                        <a:noFill/>
                      </a:ln>
                    </p:spPr>
                  </p:pic>
                </p:oleObj>
              </mc:Fallback>
            </mc:AlternateContent>
          </a:graphicData>
        </a:graphic>
      </p:graphicFrame>
      <p:graphicFrame>
        <p:nvGraphicFramePr>
          <p:cNvPr id="1441" name="Google Shape;1441;p140"/>
          <p:cNvGraphicFramePr/>
          <p:nvPr/>
        </p:nvGraphicFramePr>
        <p:xfrm>
          <a:off x="4932362" y="3860800"/>
          <a:ext cx="2951162" cy="2357437"/>
        </p:xfrm>
        <a:graphic>
          <a:graphicData uri="http://schemas.openxmlformats.org/presentationml/2006/ole">
            <mc:AlternateContent>
              <mc:Choice Requires="v">
                <p:oleObj r:id="rId10" imgH="2357437" imgW="2951162" progId="Visio.Drawing.11" spid="_x0000_s2">
                  <p:embed/>
                </p:oleObj>
              </mc:Choice>
              <mc:Fallback>
                <p:oleObj r:id="rId11" imgH="2357437" imgW="2951162" progId="Visio.Drawing.11">
                  <p:embed/>
                  <p:pic>
                    <p:nvPicPr>
                      <p:cNvPr id="1441" name="Google Shape;1441;p140"/>
                      <p:cNvPicPr preferRelativeResize="0"/>
                      <p:nvPr/>
                    </p:nvPicPr>
                    <p:blipFill rotWithShape="1">
                      <a:blip r:embed="rId12">
                        <a:alphaModFix/>
                      </a:blip>
                      <a:srcRect b="0" l="0" r="0" t="0"/>
                      <a:stretch/>
                    </p:blipFill>
                    <p:spPr>
                      <a:xfrm>
                        <a:off x="4932362" y="3860800"/>
                        <a:ext cx="2951162" cy="2357437"/>
                      </a:xfrm>
                      <a:prstGeom prst="rect">
                        <a:avLst/>
                      </a:prstGeom>
                      <a:noFill/>
                      <a:ln>
                        <a:noFill/>
                      </a:ln>
                    </p:spPr>
                  </p:pic>
                </p:oleObj>
              </mc:Fallback>
            </mc:AlternateContent>
          </a:graphicData>
        </a:graphic>
      </p:graphicFrame>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445" name="Shape 1445"/>
        <p:cNvGrpSpPr/>
        <p:nvPr/>
      </p:nvGrpSpPr>
      <p:grpSpPr>
        <a:xfrm>
          <a:off x="0" y="0"/>
          <a:ext cx="0" cy="0"/>
          <a:chOff x="0" y="0"/>
          <a:chExt cx="0" cy="0"/>
        </a:xfrm>
      </p:grpSpPr>
      <p:sp>
        <p:nvSpPr>
          <p:cNvPr id="1446" name="Google Shape;1446;p141"/>
          <p:cNvSpPr txBox="1"/>
          <p:nvPr>
            <p:ph idx="1" type="body"/>
          </p:nvPr>
        </p:nvSpPr>
        <p:spPr>
          <a:xfrm>
            <a:off x="684212" y="476250"/>
            <a:ext cx="7772400" cy="1944687"/>
          </a:xfrm>
          <a:prstGeom prst="rect">
            <a:avLst/>
          </a:prstGeom>
          <a:noFill/>
          <a:ln>
            <a:noFill/>
          </a:ln>
        </p:spPr>
        <p:txBody>
          <a:bodyPr anchorCtr="0" anchor="t" bIns="45700" lIns="91425" spcFirstLastPara="1" rIns="91425" wrap="square" tIns="45700">
            <a:noAutofit/>
          </a:bodyPr>
          <a:lstStyle/>
          <a:p>
            <a:pPr indent="-342900" lvl="0" marL="342900" marR="0" rtl="0" algn="just">
              <a:lnSpc>
                <a:spcPct val="140000"/>
              </a:lnSpc>
              <a:spcBef>
                <a:spcPts val="0"/>
              </a:spcBef>
              <a:spcAft>
                <a:spcPts val="0"/>
              </a:spcAft>
              <a:buClr>
                <a:srgbClr val="0000FF"/>
              </a:buClr>
              <a:buSzPts val="2800"/>
              <a:buFont typeface="Times New Roman"/>
              <a:buNone/>
            </a:pPr>
            <a:r>
              <a:rPr b="1" i="0" lang="en-US" sz="2800" u="none">
                <a:solidFill>
                  <a:srgbClr val="0000FF"/>
                </a:solidFill>
                <a:latin typeface="Times New Roman"/>
                <a:ea typeface="Times New Roman"/>
                <a:cs typeface="Times New Roman"/>
                <a:sym typeface="Times New Roman"/>
              </a:rPr>
              <a:t>3. Derivative Element</a:t>
            </a:r>
            <a:endParaRPr/>
          </a:p>
          <a:p>
            <a:pPr indent="-342900" lvl="0" marL="342900" marR="0" rtl="0" algn="just">
              <a:lnSpc>
                <a:spcPct val="140000"/>
              </a:lnSpc>
              <a:spcBef>
                <a:spcPts val="560"/>
              </a:spcBef>
              <a:spcAft>
                <a:spcPts val="0"/>
              </a:spcAft>
              <a:buClr>
                <a:schemeClr val="dk1"/>
              </a:buClr>
              <a:buSzPts val="2800"/>
              <a:buFont typeface="Times New Roman"/>
              <a:buNone/>
            </a:pPr>
            <a:r>
              <a:rPr b="1" i="0" lang="en-US" sz="2800" u="none">
                <a:solidFill>
                  <a:schemeClr val="dk1"/>
                </a:solidFill>
                <a:latin typeface="Times New Roman"/>
                <a:ea typeface="Times New Roman"/>
                <a:cs typeface="Times New Roman"/>
                <a:sym typeface="Times New Roman"/>
              </a:rPr>
              <a:t>  </a:t>
            </a:r>
            <a:endParaRPr b="1" i="0" sz="2400" u="none">
              <a:solidFill>
                <a:schemeClr val="dk1"/>
              </a:solidFill>
              <a:latin typeface="Times New Roman"/>
              <a:ea typeface="Times New Roman"/>
              <a:cs typeface="Times New Roman"/>
              <a:sym typeface="Times New Roman"/>
            </a:endParaRPr>
          </a:p>
          <a:p>
            <a:pPr indent="-190500" lvl="0" marL="342900" marR="0" rtl="0" algn="just">
              <a:lnSpc>
                <a:spcPct val="140000"/>
              </a:lnSpc>
              <a:spcBef>
                <a:spcPts val="480"/>
              </a:spcBef>
              <a:spcAft>
                <a:spcPts val="0"/>
              </a:spcAft>
              <a:buClr>
                <a:schemeClr val="dk1"/>
              </a:buClr>
              <a:buSzPts val="2400"/>
              <a:buFont typeface="Times New Roman"/>
              <a:buNone/>
            </a:pPr>
            <a:r>
              <a:t/>
            </a:r>
            <a:endParaRPr b="1" i="0" sz="2400" u="none">
              <a:solidFill>
                <a:schemeClr val="dk1"/>
              </a:solidFill>
              <a:latin typeface="Times New Roman"/>
              <a:ea typeface="Times New Roman"/>
              <a:cs typeface="Times New Roman"/>
              <a:sym typeface="Times New Roman"/>
            </a:endParaRPr>
          </a:p>
          <a:p>
            <a:pPr indent="-342900" lvl="0" marL="342900" marR="0" rtl="0" algn="just">
              <a:lnSpc>
                <a:spcPct val="140000"/>
              </a:lnSpc>
              <a:spcBef>
                <a:spcPts val="480"/>
              </a:spcBef>
              <a:spcAft>
                <a:spcPts val="0"/>
              </a:spcAft>
              <a:buClr>
                <a:schemeClr val="dk1"/>
              </a:buClr>
              <a:buSzPts val="2400"/>
              <a:buFont typeface="Times New Roman"/>
              <a:buNone/>
            </a:pPr>
            <a:r>
              <a:rPr b="1" i="0" lang="en-US" sz="2400" u="none">
                <a:solidFill>
                  <a:schemeClr val="dk1"/>
                </a:solidFill>
                <a:latin typeface="Times New Roman"/>
                <a:ea typeface="Times New Roman"/>
                <a:cs typeface="Times New Roman"/>
                <a:sym typeface="Times New Roman"/>
              </a:rPr>
              <a:t>  </a:t>
            </a:r>
            <a:endParaRPr/>
          </a:p>
        </p:txBody>
      </p:sp>
      <p:pic>
        <p:nvPicPr>
          <p:cNvPr id="1447" name="Google Shape;1447;p141"/>
          <p:cNvPicPr preferRelativeResize="0"/>
          <p:nvPr/>
        </p:nvPicPr>
        <p:blipFill rotWithShape="1">
          <a:blip r:embed="rId4">
            <a:alphaModFix/>
          </a:blip>
          <a:srcRect b="0" l="0" r="0" t="0"/>
          <a:stretch/>
        </p:blipFill>
        <p:spPr>
          <a:xfrm>
            <a:off x="2843212" y="1125537"/>
            <a:ext cx="3200400" cy="866775"/>
          </a:xfrm>
          <a:prstGeom prst="rect">
            <a:avLst/>
          </a:prstGeom>
          <a:noFill/>
          <a:ln>
            <a:noFill/>
          </a:ln>
        </p:spPr>
      </p:pic>
      <p:sp>
        <p:nvSpPr>
          <p:cNvPr id="1448" name="Google Shape;1448;p141"/>
          <p:cNvSpPr txBox="1"/>
          <p:nvPr/>
        </p:nvSpPr>
        <p:spPr>
          <a:xfrm>
            <a:off x="0" y="3214687"/>
            <a:ext cx="9144000" cy="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pic>
        <p:nvPicPr>
          <p:cNvPr id="1449" name="Google Shape;1449;p141"/>
          <p:cNvPicPr preferRelativeResize="0"/>
          <p:nvPr/>
        </p:nvPicPr>
        <p:blipFill rotWithShape="1">
          <a:blip r:embed="rId5">
            <a:alphaModFix/>
          </a:blip>
          <a:srcRect b="0" l="0" r="0" t="0"/>
          <a:stretch/>
        </p:blipFill>
        <p:spPr>
          <a:xfrm>
            <a:off x="1835150" y="2924175"/>
            <a:ext cx="1752600" cy="944562"/>
          </a:xfrm>
          <a:prstGeom prst="rect">
            <a:avLst/>
          </a:prstGeom>
          <a:noFill/>
          <a:ln>
            <a:noFill/>
          </a:ln>
        </p:spPr>
      </p:pic>
      <p:sp>
        <p:nvSpPr>
          <p:cNvPr id="1450" name="Google Shape;1450;p141"/>
          <p:cNvSpPr txBox="1"/>
          <p:nvPr/>
        </p:nvSpPr>
        <p:spPr>
          <a:xfrm>
            <a:off x="0" y="3214687"/>
            <a:ext cx="9144000" cy="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pic>
        <p:nvPicPr>
          <p:cNvPr id="1451" name="Google Shape;1451;p141"/>
          <p:cNvPicPr preferRelativeResize="0"/>
          <p:nvPr/>
        </p:nvPicPr>
        <p:blipFill rotWithShape="1">
          <a:blip r:embed="rId6">
            <a:alphaModFix/>
          </a:blip>
          <a:srcRect b="0" l="0" r="0" t="0"/>
          <a:stretch/>
        </p:blipFill>
        <p:spPr>
          <a:xfrm>
            <a:off x="4356100" y="2924175"/>
            <a:ext cx="2209800" cy="947737"/>
          </a:xfrm>
          <a:prstGeom prst="rect">
            <a:avLst/>
          </a:prstGeom>
          <a:noFill/>
          <a:ln>
            <a:noFill/>
          </a:ln>
        </p:spPr>
      </p:pic>
      <p:sp>
        <p:nvSpPr>
          <p:cNvPr id="1452" name="Google Shape;1452;p141"/>
          <p:cNvSpPr txBox="1"/>
          <p:nvPr/>
        </p:nvSpPr>
        <p:spPr>
          <a:xfrm>
            <a:off x="900112" y="1052512"/>
            <a:ext cx="3887787" cy="46196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Times New Roman"/>
              <a:buNone/>
            </a:pPr>
            <a:r>
              <a:rPr b="1" i="0" lang="en-US" sz="2400" u="none">
                <a:solidFill>
                  <a:schemeClr val="dk1"/>
                </a:solidFill>
                <a:latin typeface="Times New Roman"/>
                <a:ea typeface="Times New Roman"/>
                <a:cs typeface="Times New Roman"/>
                <a:sym typeface="Times New Roman"/>
              </a:rPr>
              <a:t>Frequency characteristic</a:t>
            </a:r>
            <a:endParaRPr/>
          </a:p>
        </p:txBody>
      </p:sp>
      <p:sp>
        <p:nvSpPr>
          <p:cNvPr id="1453" name="Google Shape;1453;p141"/>
          <p:cNvSpPr txBox="1"/>
          <p:nvPr/>
        </p:nvSpPr>
        <p:spPr>
          <a:xfrm>
            <a:off x="900112" y="2060575"/>
            <a:ext cx="6985000" cy="8318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Times New Roman"/>
              <a:buNone/>
            </a:pPr>
            <a:r>
              <a:rPr b="1" i="0" lang="en-US" sz="2400" u="none">
                <a:solidFill>
                  <a:schemeClr val="dk1"/>
                </a:solidFill>
                <a:latin typeface="Times New Roman"/>
                <a:ea typeface="Times New Roman"/>
                <a:cs typeface="Times New Roman"/>
                <a:sym typeface="Times New Roman"/>
              </a:rPr>
              <a:t>The corresponding magnitude and phase characteristics are as follows:</a:t>
            </a:r>
            <a:endParaRPr/>
          </a:p>
        </p:txBody>
      </p:sp>
      <p:graphicFrame>
        <p:nvGraphicFramePr>
          <p:cNvPr id="1454" name="Google Shape;1454;p141"/>
          <p:cNvGraphicFramePr/>
          <p:nvPr/>
        </p:nvGraphicFramePr>
        <p:xfrm>
          <a:off x="1187450" y="3789362"/>
          <a:ext cx="2592387" cy="2478087"/>
        </p:xfrm>
        <a:graphic>
          <a:graphicData uri="http://schemas.openxmlformats.org/presentationml/2006/ole">
            <mc:AlternateContent>
              <mc:Choice Requires="v">
                <p:oleObj r:id="rId7" imgH="2478087" imgW="2592387" progId="Visio.Drawing.11" spid="_x0000_s1">
                  <p:embed/>
                </p:oleObj>
              </mc:Choice>
              <mc:Fallback>
                <p:oleObj r:id="rId8" imgH="2478087" imgW="2592387" progId="Visio.Drawing.11">
                  <p:embed/>
                  <p:pic>
                    <p:nvPicPr>
                      <p:cNvPr id="1454" name="Google Shape;1454;p141"/>
                      <p:cNvPicPr preferRelativeResize="0"/>
                      <p:nvPr/>
                    </p:nvPicPr>
                    <p:blipFill rotWithShape="1">
                      <a:blip r:embed="rId9">
                        <a:alphaModFix/>
                      </a:blip>
                      <a:srcRect b="0" l="0" r="0" t="0"/>
                      <a:stretch/>
                    </p:blipFill>
                    <p:spPr>
                      <a:xfrm>
                        <a:off x="1187450" y="3789362"/>
                        <a:ext cx="2592387" cy="2478087"/>
                      </a:xfrm>
                      <a:prstGeom prst="rect">
                        <a:avLst/>
                      </a:prstGeom>
                      <a:noFill/>
                      <a:ln>
                        <a:noFill/>
                      </a:ln>
                    </p:spPr>
                  </p:pic>
                </p:oleObj>
              </mc:Fallback>
            </mc:AlternateContent>
          </a:graphicData>
        </a:graphic>
      </p:graphicFrame>
      <p:graphicFrame>
        <p:nvGraphicFramePr>
          <p:cNvPr id="1455" name="Google Shape;1455;p141"/>
          <p:cNvGraphicFramePr/>
          <p:nvPr/>
        </p:nvGraphicFramePr>
        <p:xfrm>
          <a:off x="4427537" y="3789362"/>
          <a:ext cx="2736850" cy="2359025"/>
        </p:xfrm>
        <a:graphic>
          <a:graphicData uri="http://schemas.openxmlformats.org/presentationml/2006/ole">
            <mc:AlternateContent>
              <mc:Choice Requires="v">
                <p:oleObj r:id="rId10" imgH="2359025" imgW="2736850" progId="Visio.Drawing.11" spid="_x0000_s2">
                  <p:embed/>
                </p:oleObj>
              </mc:Choice>
              <mc:Fallback>
                <p:oleObj r:id="rId11" imgH="2359025" imgW="2736850" progId="Visio.Drawing.11">
                  <p:embed/>
                  <p:pic>
                    <p:nvPicPr>
                      <p:cNvPr id="1455" name="Google Shape;1455;p141"/>
                      <p:cNvPicPr preferRelativeResize="0"/>
                      <p:nvPr/>
                    </p:nvPicPr>
                    <p:blipFill rotWithShape="1">
                      <a:blip r:embed="rId12">
                        <a:alphaModFix/>
                      </a:blip>
                      <a:srcRect b="0" l="0" r="0" t="0"/>
                      <a:stretch/>
                    </p:blipFill>
                    <p:spPr>
                      <a:xfrm>
                        <a:off x="4427537" y="3789362"/>
                        <a:ext cx="2736850" cy="2359025"/>
                      </a:xfrm>
                      <a:prstGeom prst="rect">
                        <a:avLst/>
                      </a:prstGeom>
                      <a:noFill/>
                      <a:ln>
                        <a:noFill/>
                      </a:ln>
                    </p:spPr>
                  </p:pic>
                </p:oleObj>
              </mc:Fallback>
            </mc:AlternateContent>
          </a:graphicData>
        </a:graphic>
      </p:graphicFrame>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459" name="Shape 1459"/>
        <p:cNvGrpSpPr/>
        <p:nvPr/>
      </p:nvGrpSpPr>
      <p:grpSpPr>
        <a:xfrm>
          <a:off x="0" y="0"/>
          <a:ext cx="0" cy="0"/>
          <a:chOff x="0" y="0"/>
          <a:chExt cx="0" cy="0"/>
        </a:xfrm>
      </p:grpSpPr>
      <p:sp>
        <p:nvSpPr>
          <p:cNvPr id="1460" name="Google Shape;1460;p142"/>
          <p:cNvSpPr txBox="1"/>
          <p:nvPr>
            <p:ph idx="1" type="body"/>
          </p:nvPr>
        </p:nvSpPr>
        <p:spPr>
          <a:xfrm>
            <a:off x="755650" y="476250"/>
            <a:ext cx="7772400" cy="720725"/>
          </a:xfrm>
          <a:prstGeom prst="rect">
            <a:avLst/>
          </a:prstGeom>
          <a:noFill/>
          <a:ln>
            <a:noFill/>
          </a:ln>
        </p:spPr>
        <p:txBody>
          <a:bodyPr anchorCtr="0" anchor="t" bIns="45700" lIns="91425" spcFirstLastPara="1" rIns="91425" wrap="square" tIns="45700">
            <a:noAutofit/>
          </a:bodyPr>
          <a:lstStyle/>
          <a:p>
            <a:pPr indent="-342900" lvl="0" marL="342900" marR="0" rtl="0" algn="l">
              <a:lnSpc>
                <a:spcPct val="120000"/>
              </a:lnSpc>
              <a:spcBef>
                <a:spcPts val="0"/>
              </a:spcBef>
              <a:spcAft>
                <a:spcPts val="0"/>
              </a:spcAft>
              <a:buClr>
                <a:srgbClr val="0000FF"/>
              </a:buClr>
              <a:buSzPts val="2800"/>
              <a:buFont typeface="Times New Roman"/>
              <a:buNone/>
            </a:pPr>
            <a:r>
              <a:rPr b="1" i="0" lang="en-US" sz="2800" u="none">
                <a:solidFill>
                  <a:srgbClr val="0000FF"/>
                </a:solidFill>
                <a:latin typeface="Times New Roman"/>
                <a:ea typeface="Times New Roman"/>
                <a:cs typeface="Times New Roman"/>
                <a:sym typeface="Times New Roman"/>
              </a:rPr>
              <a:t>4.Inertial Element</a:t>
            </a:r>
            <a:endParaRPr/>
          </a:p>
          <a:p>
            <a:pPr indent="-342900" lvl="0" marL="342900" marR="0" rtl="0" algn="l">
              <a:lnSpc>
                <a:spcPct val="120000"/>
              </a:lnSpc>
              <a:spcBef>
                <a:spcPts val="560"/>
              </a:spcBef>
              <a:spcAft>
                <a:spcPts val="0"/>
              </a:spcAft>
              <a:buClr>
                <a:schemeClr val="dk1"/>
              </a:buClr>
              <a:buSzPts val="2800"/>
              <a:buFont typeface="Arial"/>
              <a:buNone/>
            </a:pPr>
            <a:r>
              <a:rPr b="0" i="0" lang="en-US" sz="2800" u="none">
                <a:solidFill>
                  <a:schemeClr val="dk1"/>
                </a:solidFill>
                <a:latin typeface="Arial"/>
                <a:ea typeface="Arial"/>
                <a:cs typeface="Arial"/>
                <a:sym typeface="Arial"/>
              </a:rPr>
              <a:t>  </a:t>
            </a:r>
            <a:endParaRPr/>
          </a:p>
        </p:txBody>
      </p:sp>
      <p:sp>
        <p:nvSpPr>
          <p:cNvPr id="1461" name="Google Shape;1461;p142"/>
          <p:cNvSpPr txBox="1"/>
          <p:nvPr/>
        </p:nvSpPr>
        <p:spPr>
          <a:xfrm>
            <a:off x="0" y="3219450"/>
            <a:ext cx="9144000" cy="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pic>
        <p:nvPicPr>
          <p:cNvPr id="1462" name="Google Shape;1462;p142"/>
          <p:cNvPicPr preferRelativeResize="0"/>
          <p:nvPr/>
        </p:nvPicPr>
        <p:blipFill rotWithShape="1">
          <a:blip r:embed="rId4">
            <a:alphaModFix/>
          </a:blip>
          <a:srcRect b="0" l="0" r="0" t="0"/>
          <a:stretch/>
        </p:blipFill>
        <p:spPr>
          <a:xfrm>
            <a:off x="1258887" y="1557337"/>
            <a:ext cx="2362200" cy="838200"/>
          </a:xfrm>
          <a:prstGeom prst="rect">
            <a:avLst/>
          </a:prstGeom>
          <a:noFill/>
          <a:ln>
            <a:noFill/>
          </a:ln>
        </p:spPr>
      </p:pic>
      <p:sp>
        <p:nvSpPr>
          <p:cNvPr id="1463" name="Google Shape;1463;p142"/>
          <p:cNvSpPr txBox="1"/>
          <p:nvPr/>
        </p:nvSpPr>
        <p:spPr>
          <a:xfrm>
            <a:off x="0" y="3100387"/>
            <a:ext cx="9144000" cy="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pic>
        <p:nvPicPr>
          <p:cNvPr id="1464" name="Google Shape;1464;p142"/>
          <p:cNvPicPr preferRelativeResize="0"/>
          <p:nvPr/>
        </p:nvPicPr>
        <p:blipFill rotWithShape="1">
          <a:blip r:embed="rId5">
            <a:alphaModFix/>
          </a:blip>
          <a:srcRect b="0" l="0" r="0" t="0"/>
          <a:stretch/>
        </p:blipFill>
        <p:spPr>
          <a:xfrm>
            <a:off x="5076825" y="1484312"/>
            <a:ext cx="2514600" cy="1344612"/>
          </a:xfrm>
          <a:prstGeom prst="rect">
            <a:avLst/>
          </a:prstGeom>
          <a:noFill/>
          <a:ln>
            <a:noFill/>
          </a:ln>
        </p:spPr>
      </p:pic>
      <p:sp>
        <p:nvSpPr>
          <p:cNvPr id="1465" name="Google Shape;1465;p142"/>
          <p:cNvSpPr txBox="1"/>
          <p:nvPr/>
        </p:nvSpPr>
        <p:spPr>
          <a:xfrm>
            <a:off x="0" y="3233737"/>
            <a:ext cx="9144000" cy="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pic>
        <p:nvPicPr>
          <p:cNvPr id="1466" name="Google Shape;1466;p142"/>
          <p:cNvPicPr preferRelativeResize="0"/>
          <p:nvPr/>
        </p:nvPicPr>
        <p:blipFill rotWithShape="1">
          <a:blip r:embed="rId6">
            <a:alphaModFix/>
          </a:blip>
          <a:srcRect b="0" l="0" r="0" t="0"/>
          <a:stretch/>
        </p:blipFill>
        <p:spPr>
          <a:xfrm>
            <a:off x="827087" y="3141662"/>
            <a:ext cx="5335587" cy="754062"/>
          </a:xfrm>
          <a:prstGeom prst="rect">
            <a:avLst/>
          </a:prstGeom>
          <a:noFill/>
          <a:ln>
            <a:noFill/>
          </a:ln>
        </p:spPr>
      </p:pic>
      <p:sp>
        <p:nvSpPr>
          <p:cNvPr id="1467" name="Google Shape;1467;p142"/>
          <p:cNvSpPr txBox="1"/>
          <p:nvPr/>
        </p:nvSpPr>
        <p:spPr>
          <a:xfrm>
            <a:off x="827087" y="2781300"/>
            <a:ext cx="5473700" cy="46196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Times New Roman"/>
              <a:buNone/>
            </a:pPr>
            <a:r>
              <a:rPr b="1" i="0" lang="en-US" sz="2400" u="none">
                <a:solidFill>
                  <a:schemeClr val="dk1"/>
                </a:solidFill>
                <a:latin typeface="Times New Roman"/>
                <a:ea typeface="Times New Roman"/>
                <a:cs typeface="Times New Roman"/>
                <a:sym typeface="Times New Roman"/>
              </a:rPr>
              <a:t>Rewrite it into real and imaginary parts</a:t>
            </a:r>
            <a:endParaRPr/>
          </a:p>
        </p:txBody>
      </p:sp>
      <p:sp>
        <p:nvSpPr>
          <p:cNvPr id="1468" name="Google Shape;1468;p142"/>
          <p:cNvSpPr txBox="1"/>
          <p:nvPr/>
        </p:nvSpPr>
        <p:spPr>
          <a:xfrm>
            <a:off x="4500562" y="1052512"/>
            <a:ext cx="4392612" cy="46196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Times New Roman"/>
              <a:buNone/>
            </a:pPr>
            <a:r>
              <a:rPr b="1" i="0" lang="en-US" sz="2400" u="none">
                <a:solidFill>
                  <a:schemeClr val="dk1"/>
                </a:solidFill>
                <a:latin typeface="Times New Roman"/>
                <a:ea typeface="Times New Roman"/>
                <a:cs typeface="Times New Roman"/>
                <a:sym typeface="Times New Roman"/>
              </a:rPr>
              <a:t>Magnitude and phase responses</a:t>
            </a:r>
            <a:endParaRPr/>
          </a:p>
        </p:txBody>
      </p:sp>
      <p:sp>
        <p:nvSpPr>
          <p:cNvPr id="1469" name="Google Shape;1469;p142"/>
          <p:cNvSpPr txBox="1"/>
          <p:nvPr/>
        </p:nvSpPr>
        <p:spPr>
          <a:xfrm>
            <a:off x="0" y="3314700"/>
            <a:ext cx="9144000" cy="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pic>
        <p:nvPicPr>
          <p:cNvPr id="1470" name="Google Shape;1470;p142"/>
          <p:cNvPicPr preferRelativeResize="0"/>
          <p:nvPr/>
        </p:nvPicPr>
        <p:blipFill rotWithShape="1">
          <a:blip r:embed="rId7">
            <a:alphaModFix/>
          </a:blip>
          <a:srcRect b="0" l="0" r="0" t="0"/>
          <a:stretch/>
        </p:blipFill>
        <p:spPr>
          <a:xfrm>
            <a:off x="827087" y="4005262"/>
            <a:ext cx="3733800" cy="511175"/>
          </a:xfrm>
          <a:prstGeom prst="rect">
            <a:avLst/>
          </a:prstGeom>
          <a:noFill/>
          <a:ln>
            <a:noFill/>
          </a:ln>
        </p:spPr>
      </p:pic>
      <p:sp>
        <p:nvSpPr>
          <p:cNvPr id="1471" name="Google Shape;1471;p142"/>
          <p:cNvSpPr txBox="1"/>
          <p:nvPr/>
        </p:nvSpPr>
        <p:spPr>
          <a:xfrm>
            <a:off x="684212" y="4724400"/>
            <a:ext cx="4105275" cy="1201737"/>
          </a:xfrm>
          <a:prstGeom prst="rect">
            <a:avLst/>
          </a:prstGeom>
          <a:noFill/>
          <a:ln>
            <a:noFill/>
          </a:ln>
        </p:spPr>
        <p:txBody>
          <a:bodyPr anchorCtr="0" anchor="t" bIns="45700" lIns="91425" spcFirstLastPara="1" rIns="91425" wrap="square" tIns="45700">
            <a:spAutoFit/>
          </a:bodyPr>
          <a:lstStyle/>
          <a:p>
            <a:pPr indent="-121920" lvl="0" marL="0" marR="0" rtl="0" algn="just">
              <a:lnSpc>
                <a:spcPct val="100000"/>
              </a:lnSpc>
              <a:spcBef>
                <a:spcPts val="0"/>
              </a:spcBef>
              <a:spcAft>
                <a:spcPts val="0"/>
              </a:spcAft>
              <a:buClr>
                <a:schemeClr val="hlink"/>
              </a:buClr>
              <a:buSzPts val="1920"/>
              <a:buFont typeface="Noto Sans Symbols"/>
              <a:buChar char="⮚"/>
            </a:pPr>
            <a:r>
              <a:rPr b="1" i="0" lang="en-US" sz="2400" u="none">
                <a:solidFill>
                  <a:schemeClr val="dk1"/>
                </a:solidFill>
                <a:latin typeface="Times New Roman"/>
                <a:ea typeface="Times New Roman"/>
                <a:cs typeface="Times New Roman"/>
                <a:sym typeface="Times New Roman"/>
              </a:rPr>
              <a:t>Nyquist diagram is half of the circle with center at (0.5,0) and radius 0.5. </a:t>
            </a:r>
            <a:endParaRPr/>
          </a:p>
        </p:txBody>
      </p:sp>
      <p:sp>
        <p:nvSpPr>
          <p:cNvPr id="1472" name="Google Shape;1472;p142"/>
          <p:cNvSpPr txBox="1"/>
          <p:nvPr/>
        </p:nvSpPr>
        <p:spPr>
          <a:xfrm>
            <a:off x="900112" y="1052512"/>
            <a:ext cx="3887787" cy="46196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Times New Roman"/>
              <a:buNone/>
            </a:pPr>
            <a:r>
              <a:rPr b="1" i="0" lang="en-US" sz="2400" u="none">
                <a:solidFill>
                  <a:schemeClr val="dk1"/>
                </a:solidFill>
                <a:latin typeface="Times New Roman"/>
                <a:ea typeface="Times New Roman"/>
                <a:cs typeface="Times New Roman"/>
                <a:sym typeface="Times New Roman"/>
              </a:rPr>
              <a:t>Frequency characteristic</a:t>
            </a:r>
            <a:endParaRPr/>
          </a:p>
        </p:txBody>
      </p:sp>
      <p:graphicFrame>
        <p:nvGraphicFramePr>
          <p:cNvPr id="1473" name="Google Shape;1473;p142"/>
          <p:cNvGraphicFramePr/>
          <p:nvPr/>
        </p:nvGraphicFramePr>
        <p:xfrm>
          <a:off x="4932362" y="3644900"/>
          <a:ext cx="3863975" cy="2560637"/>
        </p:xfrm>
        <a:graphic>
          <a:graphicData uri="http://schemas.openxmlformats.org/presentationml/2006/ole">
            <mc:AlternateContent>
              <mc:Choice Requires="v">
                <p:oleObj r:id="rId8" imgH="2560637" imgW="3863975" progId="Visio.Drawing.11" spid="_x0000_s1">
                  <p:embed/>
                </p:oleObj>
              </mc:Choice>
              <mc:Fallback>
                <p:oleObj r:id="rId9" imgH="2560637" imgW="3863975" progId="Visio.Drawing.11">
                  <p:embed/>
                  <p:pic>
                    <p:nvPicPr>
                      <p:cNvPr id="1473" name="Google Shape;1473;p142"/>
                      <p:cNvPicPr preferRelativeResize="0"/>
                      <p:nvPr/>
                    </p:nvPicPr>
                    <p:blipFill rotWithShape="1">
                      <a:blip r:embed="rId10">
                        <a:alphaModFix/>
                      </a:blip>
                      <a:srcRect b="0" l="0" r="0" t="0"/>
                      <a:stretch/>
                    </p:blipFill>
                    <p:spPr>
                      <a:xfrm>
                        <a:off x="4932362" y="3644900"/>
                        <a:ext cx="3863975" cy="2560637"/>
                      </a:xfrm>
                      <a:prstGeom prst="rect">
                        <a:avLst/>
                      </a:prstGeom>
                      <a:noFill/>
                      <a:ln>
                        <a:noFill/>
                      </a:ln>
                    </p:spPr>
                  </p:pic>
                </p:oleObj>
              </mc:Fallback>
            </mc:AlternateContent>
          </a:graphicData>
        </a:graphic>
      </p:graphicFrame>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477" name="Shape 1477"/>
        <p:cNvGrpSpPr/>
        <p:nvPr/>
      </p:nvGrpSpPr>
      <p:grpSpPr>
        <a:xfrm>
          <a:off x="0" y="0"/>
          <a:ext cx="0" cy="0"/>
          <a:chOff x="0" y="0"/>
          <a:chExt cx="0" cy="0"/>
        </a:xfrm>
      </p:grpSpPr>
      <p:sp>
        <p:nvSpPr>
          <p:cNvPr id="1478" name="Google Shape;1478;p143"/>
          <p:cNvSpPr txBox="1"/>
          <p:nvPr/>
        </p:nvSpPr>
        <p:spPr>
          <a:xfrm>
            <a:off x="3492500" y="2060575"/>
            <a:ext cx="4648200" cy="968375"/>
          </a:xfrm>
          <a:prstGeom prst="rect">
            <a:avLst/>
          </a:prstGeom>
          <a:noFill/>
          <a:ln>
            <a:noFill/>
          </a:ln>
        </p:spPr>
        <p:txBody>
          <a:bodyPr anchorCtr="0" anchor="t" bIns="45700" lIns="91425" spcFirstLastPara="1" rIns="91425" wrap="square" tIns="45700">
            <a:spAutoFit/>
          </a:bodyPr>
          <a:lstStyle/>
          <a:p>
            <a:pPr indent="0" lvl="1" marL="457200" marR="0" rtl="0" algn="l">
              <a:lnSpc>
                <a:spcPct val="120000"/>
              </a:lnSpc>
              <a:spcBef>
                <a:spcPts val="0"/>
              </a:spcBef>
              <a:spcAft>
                <a:spcPts val="0"/>
              </a:spcAft>
              <a:buClr>
                <a:schemeClr val="dk1"/>
              </a:buClr>
              <a:buSzPts val="2400"/>
              <a:buFont typeface="Times New Roman"/>
              <a:buNone/>
            </a:pPr>
            <a:r>
              <a:rPr b="0" i="0" lang="en-US" sz="2400" u="none" cap="none" strike="noStrike">
                <a:solidFill>
                  <a:schemeClr val="dk1"/>
                </a:solidFill>
                <a:latin typeface="Times New Roman"/>
                <a:ea typeface="Times New Roman"/>
                <a:cs typeface="Times New Roman"/>
                <a:sym typeface="Times New Roman"/>
              </a:rPr>
              <a:t>ω&lt;&lt;1/</a:t>
            </a:r>
            <a:r>
              <a:rPr b="0" i="1" lang="en-US" sz="2400" u="none" cap="none" strike="noStrike">
                <a:solidFill>
                  <a:schemeClr val="dk1"/>
                </a:solidFill>
                <a:latin typeface="Times New Roman"/>
                <a:ea typeface="Times New Roman"/>
                <a:cs typeface="Times New Roman"/>
                <a:sym typeface="Times New Roman"/>
              </a:rPr>
              <a:t>T</a:t>
            </a:r>
            <a:r>
              <a:rPr b="0" i="0" lang="en-US" sz="2400" u="none" cap="none" strike="noStrike">
                <a:solidFill>
                  <a:schemeClr val="dk1"/>
                </a:solidFill>
                <a:latin typeface="Times New Roman"/>
                <a:ea typeface="Times New Roman"/>
                <a:cs typeface="Times New Roman"/>
                <a:sym typeface="Times New Roman"/>
              </a:rPr>
              <a:t>, </a:t>
            </a:r>
            <a:r>
              <a:rPr b="0" i="1" lang="en-US" sz="2400" u="none" cap="none" strike="noStrike">
                <a:solidFill>
                  <a:schemeClr val="dk1"/>
                </a:solidFill>
                <a:latin typeface="Times New Roman"/>
                <a:ea typeface="Times New Roman"/>
                <a:cs typeface="Times New Roman"/>
                <a:sym typeface="Times New Roman"/>
              </a:rPr>
              <a:t> L</a:t>
            </a:r>
            <a:r>
              <a:rPr b="0" i="0" lang="en-US" sz="2400" u="none" cap="none" strike="noStrike">
                <a:solidFill>
                  <a:schemeClr val="dk1"/>
                </a:solidFill>
                <a:latin typeface="Times New Roman"/>
                <a:ea typeface="Times New Roman"/>
                <a:cs typeface="Times New Roman"/>
                <a:sym typeface="Times New Roman"/>
              </a:rPr>
              <a:t>(ω)≈-20lg1=0</a:t>
            </a:r>
            <a:endParaRPr/>
          </a:p>
          <a:p>
            <a:pPr indent="0" lvl="1" marL="457200" marR="0" rtl="0" algn="l">
              <a:lnSpc>
                <a:spcPct val="120000"/>
              </a:lnSpc>
              <a:spcBef>
                <a:spcPts val="0"/>
              </a:spcBef>
              <a:spcAft>
                <a:spcPts val="0"/>
              </a:spcAft>
              <a:buClr>
                <a:schemeClr val="dk1"/>
              </a:buClr>
              <a:buSzPts val="2400"/>
              <a:buFont typeface="Times New Roman"/>
              <a:buNone/>
            </a:pPr>
            <a:r>
              <a:rPr b="0" i="0" lang="en-US" sz="2400" u="none" cap="none" strike="noStrike">
                <a:solidFill>
                  <a:schemeClr val="dk1"/>
                </a:solidFill>
                <a:latin typeface="Times New Roman"/>
                <a:ea typeface="Times New Roman"/>
                <a:cs typeface="Times New Roman"/>
                <a:sym typeface="Times New Roman"/>
              </a:rPr>
              <a:t>ω&gt;&gt;1/</a:t>
            </a:r>
            <a:r>
              <a:rPr b="0" i="1" lang="en-US" sz="2400" u="none" cap="none" strike="noStrike">
                <a:solidFill>
                  <a:schemeClr val="dk1"/>
                </a:solidFill>
                <a:latin typeface="Times New Roman"/>
                <a:ea typeface="Times New Roman"/>
                <a:cs typeface="Times New Roman"/>
                <a:sym typeface="Times New Roman"/>
              </a:rPr>
              <a:t>T</a:t>
            </a:r>
            <a:r>
              <a:rPr b="0" i="0" lang="en-US" sz="2400" u="none" cap="none" strike="noStrike">
                <a:solidFill>
                  <a:schemeClr val="dk1"/>
                </a:solidFill>
                <a:latin typeface="Times New Roman"/>
                <a:ea typeface="Times New Roman"/>
                <a:cs typeface="Times New Roman"/>
                <a:sym typeface="Times New Roman"/>
              </a:rPr>
              <a:t>,  </a:t>
            </a:r>
            <a:r>
              <a:rPr b="0" i="1" lang="en-US" sz="2400" u="none" cap="none" strike="noStrike">
                <a:solidFill>
                  <a:schemeClr val="dk1"/>
                </a:solidFill>
                <a:latin typeface="Times New Roman"/>
                <a:ea typeface="Times New Roman"/>
                <a:cs typeface="Times New Roman"/>
                <a:sym typeface="Times New Roman"/>
              </a:rPr>
              <a:t>L</a:t>
            </a:r>
            <a:r>
              <a:rPr b="0" i="0" lang="en-US" sz="2400" u="none" cap="none" strike="noStrike">
                <a:solidFill>
                  <a:schemeClr val="dk1"/>
                </a:solidFill>
                <a:latin typeface="Times New Roman"/>
                <a:ea typeface="Times New Roman"/>
                <a:cs typeface="Times New Roman"/>
                <a:sym typeface="Times New Roman"/>
              </a:rPr>
              <a:t>(ω)≈-20lg</a:t>
            </a:r>
            <a:r>
              <a:rPr b="0" i="1" lang="en-US" sz="2400" u="none" cap="none" strike="noStrike">
                <a:solidFill>
                  <a:schemeClr val="dk1"/>
                </a:solidFill>
                <a:latin typeface="Times New Roman"/>
                <a:ea typeface="Times New Roman"/>
                <a:cs typeface="Times New Roman"/>
                <a:sym typeface="Times New Roman"/>
              </a:rPr>
              <a:t>ωT</a:t>
            </a:r>
            <a:r>
              <a:rPr b="0" i="0" lang="en-US" sz="2400" u="none" cap="none" strike="noStrike">
                <a:solidFill>
                  <a:schemeClr val="dk1"/>
                </a:solidFill>
                <a:latin typeface="Times New Roman"/>
                <a:ea typeface="Times New Roman"/>
                <a:cs typeface="Times New Roman"/>
                <a:sym typeface="Times New Roman"/>
              </a:rPr>
              <a:t>  </a:t>
            </a:r>
            <a:endParaRPr/>
          </a:p>
        </p:txBody>
      </p:sp>
      <p:pic>
        <p:nvPicPr>
          <p:cNvPr id="1479" name="Google Shape;1479;p143"/>
          <p:cNvPicPr preferRelativeResize="0"/>
          <p:nvPr/>
        </p:nvPicPr>
        <p:blipFill rotWithShape="1">
          <a:blip r:embed="rId4">
            <a:alphaModFix/>
          </a:blip>
          <a:srcRect b="0" l="0" r="0" t="0"/>
          <a:stretch/>
        </p:blipFill>
        <p:spPr>
          <a:xfrm>
            <a:off x="1476375" y="765175"/>
            <a:ext cx="5257800" cy="1277937"/>
          </a:xfrm>
          <a:prstGeom prst="rect">
            <a:avLst/>
          </a:prstGeom>
          <a:noFill/>
          <a:ln>
            <a:noFill/>
          </a:ln>
        </p:spPr>
      </p:pic>
      <p:sp>
        <p:nvSpPr>
          <p:cNvPr id="1480" name="Google Shape;1480;p143"/>
          <p:cNvSpPr txBox="1"/>
          <p:nvPr/>
        </p:nvSpPr>
        <p:spPr>
          <a:xfrm>
            <a:off x="684212" y="1989137"/>
            <a:ext cx="8153400" cy="1016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2"/>
              </a:buClr>
              <a:buSzPts val="2400"/>
              <a:buFont typeface="Times New Roman"/>
              <a:buNone/>
            </a:pPr>
            <a:r>
              <a:rPr b="0" i="0" lang="en-US" sz="2400" u="none">
                <a:solidFill>
                  <a:schemeClr val="dk2"/>
                </a:solidFill>
                <a:latin typeface="Times New Roman"/>
                <a:ea typeface="Times New Roman"/>
                <a:cs typeface="Times New Roman"/>
                <a:sym typeface="Times New Roman"/>
              </a:rPr>
              <a:t>Low-frequency region：</a:t>
            </a:r>
            <a:endParaRPr/>
          </a:p>
          <a:p>
            <a:pPr indent="0" lvl="0" marL="0" marR="0" rtl="0" algn="l">
              <a:lnSpc>
                <a:spcPct val="100000"/>
              </a:lnSpc>
              <a:spcBef>
                <a:spcPts val="1200"/>
              </a:spcBef>
              <a:spcAft>
                <a:spcPts val="0"/>
              </a:spcAft>
              <a:buClr>
                <a:schemeClr val="dk2"/>
              </a:buClr>
              <a:buSzPts val="2400"/>
              <a:buFont typeface="Times New Roman"/>
              <a:buNone/>
            </a:pPr>
            <a:r>
              <a:rPr b="0" i="0" lang="en-US" sz="2400" u="none">
                <a:solidFill>
                  <a:schemeClr val="dk2"/>
                </a:solidFill>
                <a:latin typeface="Times New Roman"/>
                <a:ea typeface="Times New Roman"/>
                <a:cs typeface="Times New Roman"/>
                <a:sym typeface="Times New Roman"/>
              </a:rPr>
              <a:t>High-frequency region：</a:t>
            </a:r>
            <a:r>
              <a:rPr b="0" i="0" lang="en-US" sz="2400" u="none">
                <a:solidFill>
                  <a:schemeClr val="dk1"/>
                </a:solidFill>
                <a:latin typeface="Times New Roman"/>
                <a:ea typeface="Times New Roman"/>
                <a:cs typeface="Times New Roman"/>
                <a:sym typeface="Times New Roman"/>
              </a:rPr>
              <a:t>         </a:t>
            </a:r>
            <a:endParaRPr/>
          </a:p>
        </p:txBody>
      </p:sp>
      <p:sp>
        <p:nvSpPr>
          <p:cNvPr id="1481" name="Google Shape;1481;p143"/>
          <p:cNvSpPr txBox="1"/>
          <p:nvPr/>
        </p:nvSpPr>
        <p:spPr>
          <a:xfrm>
            <a:off x="827087" y="3141662"/>
            <a:ext cx="3457575" cy="1938337"/>
          </a:xfrm>
          <a:prstGeom prst="rect">
            <a:avLst/>
          </a:prstGeom>
          <a:solidFill>
            <a:srgbClr val="CCFFFF"/>
          </a:solidFill>
          <a:ln cap="flat" cmpd="sng" w="38100">
            <a:solidFill>
              <a:srgbClr val="FF0000"/>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chemeClr val="dk1"/>
              </a:buClr>
              <a:buSzPts val="2400"/>
              <a:buFont typeface="Times New Roman"/>
              <a:buNone/>
            </a:pPr>
            <a:r>
              <a:rPr b="1" i="0" lang="en-US" sz="2400" u="none">
                <a:solidFill>
                  <a:schemeClr val="dk1"/>
                </a:solidFill>
                <a:latin typeface="Times New Roman"/>
                <a:ea typeface="Times New Roman"/>
                <a:cs typeface="Times New Roman"/>
                <a:sym typeface="Times New Roman"/>
              </a:rPr>
              <a:t>The frequency where the low- and high-frequency asymptotes meet is called the </a:t>
            </a:r>
            <a:r>
              <a:rPr b="1" i="0" lang="en-US" sz="2400" u="none">
                <a:solidFill>
                  <a:srgbClr val="0000FF"/>
                </a:solidFill>
                <a:latin typeface="Times New Roman"/>
                <a:ea typeface="Times New Roman"/>
                <a:cs typeface="Times New Roman"/>
                <a:sym typeface="Times New Roman"/>
              </a:rPr>
              <a:t>break frequency </a:t>
            </a:r>
            <a:r>
              <a:rPr b="1" i="1" lang="en-US" sz="2400" u="none">
                <a:solidFill>
                  <a:srgbClr val="0000FF"/>
                </a:solidFill>
                <a:latin typeface="Times New Roman"/>
                <a:ea typeface="Times New Roman"/>
                <a:cs typeface="Times New Roman"/>
                <a:sym typeface="Times New Roman"/>
              </a:rPr>
              <a:t>(ω</a:t>
            </a:r>
            <a:r>
              <a:rPr b="1" i="0" lang="en-US" sz="2400" u="none">
                <a:solidFill>
                  <a:srgbClr val="0000FF"/>
                </a:solidFill>
                <a:latin typeface="Times New Roman"/>
                <a:ea typeface="Times New Roman"/>
                <a:cs typeface="Times New Roman"/>
                <a:sym typeface="Times New Roman"/>
              </a:rPr>
              <a:t>＝1/</a:t>
            </a:r>
            <a:r>
              <a:rPr b="1" i="1" lang="en-US" sz="2400" u="none">
                <a:solidFill>
                  <a:srgbClr val="0000FF"/>
                </a:solidFill>
                <a:latin typeface="Times New Roman"/>
                <a:ea typeface="Times New Roman"/>
                <a:cs typeface="Times New Roman"/>
                <a:sym typeface="Times New Roman"/>
              </a:rPr>
              <a:t>T).</a:t>
            </a:r>
            <a:endParaRPr/>
          </a:p>
        </p:txBody>
      </p:sp>
      <p:sp>
        <p:nvSpPr>
          <p:cNvPr id="1482" name="Google Shape;1482;p143"/>
          <p:cNvSpPr txBox="1"/>
          <p:nvPr/>
        </p:nvSpPr>
        <p:spPr>
          <a:xfrm>
            <a:off x="990600" y="381000"/>
            <a:ext cx="7902575" cy="461962"/>
          </a:xfrm>
          <a:prstGeom prst="rect">
            <a:avLst/>
          </a:prstGeom>
          <a:noFill/>
          <a:ln>
            <a:noFill/>
          </a:ln>
        </p:spPr>
        <p:txBody>
          <a:bodyPr anchorCtr="0" anchor="t" bIns="45700" lIns="91425" spcFirstLastPara="1" rIns="91425" wrap="square" tIns="45700">
            <a:spAutoFit/>
          </a:bodyPr>
          <a:lstStyle/>
          <a:p>
            <a:pPr indent="-1828800" lvl="4" marL="1828800" marR="0" rtl="0" algn="l">
              <a:lnSpc>
                <a:spcPct val="100000"/>
              </a:lnSpc>
              <a:spcBef>
                <a:spcPts val="0"/>
              </a:spcBef>
              <a:spcAft>
                <a:spcPts val="0"/>
              </a:spcAft>
              <a:buClr>
                <a:schemeClr val="dk2"/>
              </a:buClr>
              <a:buSzPts val="2400"/>
              <a:buFont typeface="Times New Roman"/>
              <a:buNone/>
            </a:pPr>
            <a:r>
              <a:rPr b="1" i="0" lang="en-US" sz="2400" u="none" cap="none" strike="noStrike">
                <a:solidFill>
                  <a:schemeClr val="dk2"/>
                </a:solidFill>
                <a:latin typeface="Times New Roman"/>
                <a:ea typeface="Times New Roman"/>
                <a:cs typeface="Times New Roman"/>
                <a:sym typeface="Times New Roman"/>
              </a:rPr>
              <a:t>Log magnitude and phase characteristics are as follows: </a:t>
            </a:r>
            <a:endParaRPr/>
          </a:p>
        </p:txBody>
      </p:sp>
      <p:sp>
        <p:nvSpPr>
          <p:cNvPr id="1483" name="Google Shape;1483;p143"/>
          <p:cNvSpPr txBox="1"/>
          <p:nvPr/>
        </p:nvSpPr>
        <p:spPr>
          <a:xfrm>
            <a:off x="7164387" y="2276475"/>
            <a:ext cx="1728787" cy="46196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FF"/>
              </a:buClr>
              <a:buSzPts val="2400"/>
              <a:buFont typeface="Times New Roman"/>
              <a:buNone/>
            </a:pPr>
            <a:r>
              <a:rPr b="1" i="0" lang="en-US" sz="2400" u="none">
                <a:solidFill>
                  <a:srgbClr val="0000FF"/>
                </a:solidFill>
                <a:latin typeface="Times New Roman"/>
                <a:ea typeface="Times New Roman"/>
                <a:cs typeface="Times New Roman"/>
                <a:sym typeface="Times New Roman"/>
              </a:rPr>
              <a:t>Asymptote</a:t>
            </a:r>
            <a:endParaRPr/>
          </a:p>
        </p:txBody>
      </p:sp>
      <p:graphicFrame>
        <p:nvGraphicFramePr>
          <p:cNvPr id="1484" name="Google Shape;1484;p143"/>
          <p:cNvGraphicFramePr/>
          <p:nvPr/>
        </p:nvGraphicFramePr>
        <p:xfrm>
          <a:off x="4530725" y="2997200"/>
          <a:ext cx="4230687" cy="3086100"/>
        </p:xfrm>
        <a:graphic>
          <a:graphicData uri="http://schemas.openxmlformats.org/presentationml/2006/ole">
            <mc:AlternateContent>
              <mc:Choice Requires="v">
                <p:oleObj r:id="rId5" imgH="3086100" imgW="4230687" progId="Visio.Drawing.11" spid="_x0000_s1">
                  <p:embed/>
                </p:oleObj>
              </mc:Choice>
              <mc:Fallback>
                <p:oleObj r:id="rId6" imgH="3086100" imgW="4230687" progId="Visio.Drawing.11">
                  <p:embed/>
                  <p:pic>
                    <p:nvPicPr>
                      <p:cNvPr id="1484" name="Google Shape;1484;p143"/>
                      <p:cNvPicPr preferRelativeResize="0"/>
                      <p:nvPr/>
                    </p:nvPicPr>
                    <p:blipFill rotWithShape="1">
                      <a:blip r:embed="rId7">
                        <a:alphaModFix/>
                      </a:blip>
                      <a:srcRect b="0" l="0" r="0" t="0"/>
                      <a:stretch/>
                    </p:blipFill>
                    <p:spPr>
                      <a:xfrm>
                        <a:off x="4530725" y="2997200"/>
                        <a:ext cx="4230687" cy="3086100"/>
                      </a:xfrm>
                      <a:prstGeom prst="rect">
                        <a:avLst/>
                      </a:prstGeom>
                      <a:noFill/>
                      <a:ln>
                        <a:noFill/>
                      </a:ln>
                    </p:spPr>
                  </p:pic>
                </p:oleObj>
              </mc:Fallback>
            </mc:AlternateContent>
          </a:graphicData>
        </a:graphic>
      </p:graphicFrame>
      <p:sp>
        <p:nvSpPr>
          <p:cNvPr id="1485" name="Google Shape;1485;p143"/>
          <p:cNvSpPr txBox="1"/>
          <p:nvPr/>
        </p:nvSpPr>
        <p:spPr>
          <a:xfrm>
            <a:off x="755650" y="5229225"/>
            <a:ext cx="3529012" cy="83026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Times New Roman"/>
              <a:buNone/>
            </a:pPr>
            <a:r>
              <a:rPr b="0" i="0" lang="en-US" sz="2400" u="none">
                <a:solidFill>
                  <a:schemeClr val="dk1"/>
                </a:solidFill>
                <a:latin typeface="Times New Roman"/>
                <a:ea typeface="Times New Roman"/>
                <a:cs typeface="Times New Roman"/>
                <a:sym typeface="Times New Roman"/>
              </a:rPr>
              <a:t>The true modulus has a value of </a:t>
            </a:r>
            <a:endParaRPr/>
          </a:p>
        </p:txBody>
      </p:sp>
      <p:pic>
        <p:nvPicPr>
          <p:cNvPr id="1486" name="Google Shape;1486;p143"/>
          <p:cNvPicPr preferRelativeResize="0"/>
          <p:nvPr/>
        </p:nvPicPr>
        <p:blipFill rotWithShape="1">
          <a:blip r:embed="rId8">
            <a:alphaModFix/>
          </a:blip>
          <a:srcRect b="0" l="0" r="0" t="0"/>
          <a:stretch/>
        </p:blipFill>
        <p:spPr>
          <a:xfrm>
            <a:off x="1835150" y="5732462"/>
            <a:ext cx="2736850" cy="341312"/>
          </a:xfrm>
          <a:prstGeom prst="rect">
            <a:avLst/>
          </a:prstGeom>
          <a:noFill/>
          <a:ln>
            <a:noFill/>
          </a:ln>
        </p:spPr>
      </p:pic>
      <p:pic>
        <p:nvPicPr>
          <p:cNvPr id="1487" name="Google Shape;1487;p143"/>
          <p:cNvPicPr preferRelativeResize="0"/>
          <p:nvPr/>
        </p:nvPicPr>
        <p:blipFill rotWithShape="1">
          <a:blip r:embed="rId9">
            <a:alphaModFix/>
          </a:blip>
          <a:srcRect b="0" l="0" r="0" t="0"/>
          <a:stretch/>
        </p:blipFill>
        <p:spPr>
          <a:xfrm>
            <a:off x="5589587" y="3000375"/>
            <a:ext cx="2036762" cy="1358900"/>
          </a:xfrm>
          <a:prstGeom prst="rect">
            <a:avLst/>
          </a:prstGeom>
          <a:noFill/>
          <a:ln>
            <a:noFill/>
          </a:ln>
        </p:spPr>
      </p:pic>
      <p:pic>
        <p:nvPicPr>
          <p:cNvPr id="1488" name="Google Shape;1488;p143"/>
          <p:cNvPicPr preferRelativeResize="0"/>
          <p:nvPr/>
        </p:nvPicPr>
        <p:blipFill rotWithShape="1">
          <a:blip r:embed="rId10">
            <a:alphaModFix/>
          </a:blip>
          <a:srcRect b="0" l="0" r="0" t="0"/>
          <a:stretch/>
        </p:blipFill>
        <p:spPr>
          <a:xfrm>
            <a:off x="5759450" y="2982912"/>
            <a:ext cx="2519362" cy="2492375"/>
          </a:xfrm>
          <a:prstGeom prst="rect">
            <a:avLst/>
          </a:prstGeom>
          <a:noFill/>
          <a:ln>
            <a:noFill/>
          </a:ln>
        </p:spPr>
      </p:pic>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492" name="Shape 1492"/>
        <p:cNvGrpSpPr/>
        <p:nvPr/>
      </p:nvGrpSpPr>
      <p:grpSpPr>
        <a:xfrm>
          <a:off x="0" y="0"/>
          <a:ext cx="0" cy="0"/>
          <a:chOff x="0" y="0"/>
          <a:chExt cx="0" cy="0"/>
        </a:xfrm>
      </p:grpSpPr>
      <p:sp>
        <p:nvSpPr>
          <p:cNvPr id="1493" name="Google Shape;1493;p144"/>
          <p:cNvSpPr txBox="1"/>
          <p:nvPr>
            <p:ph idx="1" type="body"/>
          </p:nvPr>
        </p:nvSpPr>
        <p:spPr>
          <a:xfrm>
            <a:off x="755650" y="404812"/>
            <a:ext cx="7772400" cy="4114800"/>
          </a:xfrm>
          <a:prstGeom prst="rect">
            <a:avLst/>
          </a:prstGeom>
          <a:noFill/>
          <a:ln>
            <a:noFill/>
          </a:ln>
        </p:spPr>
        <p:txBody>
          <a:bodyPr anchorCtr="0" anchor="t" bIns="45700" lIns="91425" spcFirstLastPara="1" rIns="91425" wrap="square" tIns="45700">
            <a:noAutofit/>
          </a:bodyPr>
          <a:lstStyle/>
          <a:p>
            <a:pPr indent="-266700" lvl="0" marL="266700" marR="0" rtl="0" algn="just">
              <a:lnSpc>
                <a:spcPct val="100000"/>
              </a:lnSpc>
              <a:spcBef>
                <a:spcPts val="0"/>
              </a:spcBef>
              <a:spcAft>
                <a:spcPts val="0"/>
              </a:spcAft>
              <a:buClr>
                <a:srgbClr val="0000FF"/>
              </a:buClr>
              <a:buSzPts val="2800"/>
              <a:buFont typeface="Times New Roman"/>
              <a:buChar char="•"/>
            </a:pPr>
            <a:r>
              <a:rPr b="1" i="0" lang="en-US" sz="2800" u="none">
                <a:solidFill>
                  <a:srgbClr val="0000FF"/>
                </a:solidFill>
                <a:latin typeface="Times New Roman"/>
                <a:ea typeface="Times New Roman"/>
                <a:cs typeface="Times New Roman"/>
                <a:sym typeface="Times New Roman"/>
              </a:rPr>
              <a:t>Remarks：</a:t>
            </a:r>
            <a:endParaRPr/>
          </a:p>
          <a:p>
            <a:pPr indent="-266700" lvl="0" marL="266700" marR="0" rtl="0" algn="just">
              <a:lnSpc>
                <a:spcPct val="100000"/>
              </a:lnSpc>
              <a:spcBef>
                <a:spcPts val="480"/>
              </a:spcBef>
              <a:spcAft>
                <a:spcPts val="0"/>
              </a:spcAft>
              <a:buClr>
                <a:schemeClr val="dk1"/>
              </a:buClr>
              <a:buSzPts val="2400"/>
              <a:buFont typeface="Noto Sans Symbols"/>
              <a:buAutoNum type="arabicPeriod"/>
            </a:pPr>
            <a:r>
              <a:rPr b="1" i="0" lang="en-US" sz="2400" u="none">
                <a:solidFill>
                  <a:schemeClr val="dk1"/>
                </a:solidFill>
                <a:latin typeface="Times New Roman"/>
                <a:ea typeface="Times New Roman"/>
                <a:cs typeface="Times New Roman"/>
                <a:sym typeface="Times New Roman"/>
              </a:rPr>
              <a:t>The error of true modulus and asymptote</a:t>
            </a:r>
            <a:endParaRPr/>
          </a:p>
        </p:txBody>
      </p:sp>
      <p:graphicFrame>
        <p:nvGraphicFramePr>
          <p:cNvPr id="1494" name="Google Shape;1494;p144"/>
          <p:cNvGraphicFramePr/>
          <p:nvPr/>
        </p:nvGraphicFramePr>
        <p:xfrm>
          <a:off x="827087" y="1484312"/>
          <a:ext cx="3000000" cy="3000000"/>
        </p:xfrm>
        <a:graphic>
          <a:graphicData uri="http://schemas.openxmlformats.org/drawingml/2006/table">
            <a:tbl>
              <a:tblPr>
                <a:noFill/>
                <a:tableStyleId>{B70AFBCD-31BA-451E-9527-5ED323E46C15}</a:tableStyleId>
              </a:tblPr>
              <a:tblGrid>
                <a:gridCol w="1066800"/>
                <a:gridCol w="884225"/>
                <a:gridCol w="1084250"/>
                <a:gridCol w="1033450"/>
                <a:gridCol w="1033450"/>
                <a:gridCol w="1031875"/>
                <a:gridCol w="895350"/>
                <a:gridCol w="895350"/>
              </a:tblGrid>
              <a:tr h="685800">
                <a:tc>
                  <a:txBody>
                    <a:bodyPr/>
                    <a:lstStyle/>
                    <a:p>
                      <a:pPr indent="0" lvl="0" marL="0" marR="0" rtl="0" algn="l">
                        <a:lnSpc>
                          <a:spcPct val="100000"/>
                        </a:lnSpc>
                        <a:spcBef>
                          <a:spcPts val="0"/>
                        </a:spcBef>
                        <a:spcAft>
                          <a:spcPts val="0"/>
                        </a:spcAft>
                        <a:buClr>
                          <a:schemeClr val="dk2"/>
                        </a:buClr>
                        <a:buSzPts val="2400"/>
                        <a:buFont typeface="Times New Roman"/>
                        <a:buNone/>
                      </a:pPr>
                      <a:r>
                        <a:rPr b="1" i="1" lang="en-US" sz="2400" u="none" cap="none" strike="noStrike">
                          <a:solidFill>
                            <a:schemeClr val="dk2"/>
                          </a:solidFill>
                          <a:latin typeface="Times New Roman"/>
                          <a:ea typeface="Times New Roman"/>
                          <a:cs typeface="Times New Roman"/>
                          <a:sym typeface="Times New Roman"/>
                        </a:rPr>
                        <a:t>ωT</a:t>
                      </a:r>
                      <a:endParaRPr/>
                    </a:p>
                  </a:txBody>
                  <a:tcPr marT="45725" marB="45725" marR="91450" marL="91450" anchor="ctr">
                    <a:lnL cap="flat" cmpd="sng" w="5715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5715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gradFill>
                      <a:gsLst>
                        <a:gs pos="0">
                          <a:srgbClr val="EBA7E1"/>
                        </a:gs>
                        <a:gs pos="50000">
                          <a:srgbClr val="FFFFFF"/>
                        </a:gs>
                        <a:gs pos="100000">
                          <a:srgbClr val="EBA7E1"/>
                        </a:gs>
                      </a:gsLst>
                      <a:lin ang="5400000" scaled="0"/>
                    </a:gradFill>
                  </a:tcPr>
                </a:tc>
                <a:tc>
                  <a:txBody>
                    <a:bodyPr/>
                    <a:lstStyle/>
                    <a:p>
                      <a:pPr indent="0" lvl="0" marL="0" marR="0" rtl="0" algn="ctr">
                        <a:lnSpc>
                          <a:spcPct val="100000"/>
                        </a:lnSpc>
                        <a:spcBef>
                          <a:spcPts val="0"/>
                        </a:spcBef>
                        <a:spcAft>
                          <a:spcPts val="0"/>
                        </a:spcAft>
                        <a:buClr>
                          <a:schemeClr val="dk1"/>
                        </a:buClr>
                        <a:buSzPts val="2000"/>
                        <a:buFont typeface="Times New Roman"/>
                        <a:buNone/>
                      </a:pPr>
                      <a:r>
                        <a:rPr b="1" i="0" lang="en-US" sz="2000" u="none" cap="none" strike="noStrike">
                          <a:solidFill>
                            <a:schemeClr val="dk1"/>
                          </a:solidFill>
                          <a:latin typeface="Times New Roman"/>
                          <a:ea typeface="Times New Roman"/>
                          <a:cs typeface="Times New Roman"/>
                          <a:sym typeface="Times New Roman"/>
                        </a:rPr>
                        <a:t>0.1</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5715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gradFill>
                      <a:gsLst>
                        <a:gs pos="0">
                          <a:srgbClr val="EBA7E1"/>
                        </a:gs>
                        <a:gs pos="50000">
                          <a:srgbClr val="FFFFFF"/>
                        </a:gs>
                        <a:gs pos="100000">
                          <a:srgbClr val="EBA7E1"/>
                        </a:gs>
                      </a:gsLst>
                      <a:lin ang="5400000" scaled="0"/>
                    </a:gradFill>
                  </a:tcPr>
                </a:tc>
                <a:tc>
                  <a:txBody>
                    <a:bodyPr/>
                    <a:lstStyle/>
                    <a:p>
                      <a:pPr indent="0" lvl="0" marL="0" marR="0" rtl="0" algn="ctr">
                        <a:lnSpc>
                          <a:spcPct val="100000"/>
                        </a:lnSpc>
                        <a:spcBef>
                          <a:spcPts val="0"/>
                        </a:spcBef>
                        <a:spcAft>
                          <a:spcPts val="0"/>
                        </a:spcAft>
                        <a:buClr>
                          <a:schemeClr val="dk1"/>
                        </a:buClr>
                        <a:buSzPts val="2000"/>
                        <a:buFont typeface="Times New Roman"/>
                        <a:buNone/>
                      </a:pPr>
                      <a:r>
                        <a:rPr b="1" i="0" lang="en-US" sz="2000" u="none" cap="none" strike="noStrike">
                          <a:solidFill>
                            <a:schemeClr val="dk1"/>
                          </a:solidFill>
                          <a:latin typeface="Times New Roman"/>
                          <a:ea typeface="Times New Roman"/>
                          <a:cs typeface="Times New Roman"/>
                          <a:sym typeface="Times New Roman"/>
                        </a:rPr>
                        <a:t>0.2</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5715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gradFill>
                      <a:gsLst>
                        <a:gs pos="0">
                          <a:srgbClr val="EBA7E1"/>
                        </a:gs>
                        <a:gs pos="50000">
                          <a:srgbClr val="FFFFFF"/>
                        </a:gs>
                        <a:gs pos="100000">
                          <a:srgbClr val="EBA7E1"/>
                        </a:gs>
                      </a:gsLst>
                      <a:lin ang="5400000" scaled="0"/>
                    </a:gradFill>
                  </a:tcPr>
                </a:tc>
                <a:tc>
                  <a:txBody>
                    <a:bodyPr/>
                    <a:lstStyle/>
                    <a:p>
                      <a:pPr indent="0" lvl="0" marL="0" marR="0" rtl="0" algn="ctr">
                        <a:lnSpc>
                          <a:spcPct val="100000"/>
                        </a:lnSpc>
                        <a:spcBef>
                          <a:spcPts val="0"/>
                        </a:spcBef>
                        <a:spcAft>
                          <a:spcPts val="0"/>
                        </a:spcAft>
                        <a:buClr>
                          <a:schemeClr val="dk1"/>
                        </a:buClr>
                        <a:buSzPts val="2000"/>
                        <a:buFont typeface="Times New Roman"/>
                        <a:buNone/>
                      </a:pPr>
                      <a:r>
                        <a:rPr b="1" i="0" lang="en-US" sz="2000" u="none" cap="none" strike="noStrike">
                          <a:solidFill>
                            <a:schemeClr val="dk1"/>
                          </a:solidFill>
                          <a:latin typeface="Times New Roman"/>
                          <a:ea typeface="Times New Roman"/>
                          <a:cs typeface="Times New Roman"/>
                          <a:sym typeface="Times New Roman"/>
                        </a:rPr>
                        <a:t>0.5</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5715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gradFill>
                      <a:gsLst>
                        <a:gs pos="0">
                          <a:srgbClr val="EBA7E1"/>
                        </a:gs>
                        <a:gs pos="50000">
                          <a:srgbClr val="FFFFFF"/>
                        </a:gs>
                        <a:gs pos="100000">
                          <a:srgbClr val="EBA7E1"/>
                        </a:gs>
                      </a:gsLst>
                      <a:lin ang="5400000" scaled="0"/>
                    </a:gradFill>
                  </a:tcPr>
                </a:tc>
                <a:tc>
                  <a:txBody>
                    <a:bodyPr/>
                    <a:lstStyle/>
                    <a:p>
                      <a:pPr indent="0" lvl="0" marL="0" marR="0" rtl="0" algn="ctr">
                        <a:lnSpc>
                          <a:spcPct val="100000"/>
                        </a:lnSpc>
                        <a:spcBef>
                          <a:spcPts val="0"/>
                        </a:spcBef>
                        <a:spcAft>
                          <a:spcPts val="0"/>
                        </a:spcAft>
                        <a:buClr>
                          <a:schemeClr val="dk1"/>
                        </a:buClr>
                        <a:buSzPts val="2000"/>
                        <a:buFont typeface="Times New Roman"/>
                        <a:buNone/>
                      </a:pPr>
                      <a:r>
                        <a:rPr b="1" i="0" lang="en-US" sz="2000" u="none" cap="none" strike="noStrike">
                          <a:solidFill>
                            <a:schemeClr val="dk1"/>
                          </a:solidFill>
                          <a:latin typeface="Times New Roman"/>
                          <a:ea typeface="Times New Roman"/>
                          <a:cs typeface="Times New Roman"/>
                          <a:sym typeface="Times New Roman"/>
                        </a:rPr>
                        <a:t>1</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5715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gradFill>
                      <a:gsLst>
                        <a:gs pos="0">
                          <a:srgbClr val="EBA7E1"/>
                        </a:gs>
                        <a:gs pos="50000">
                          <a:srgbClr val="FFFFFF"/>
                        </a:gs>
                        <a:gs pos="100000">
                          <a:srgbClr val="EBA7E1"/>
                        </a:gs>
                      </a:gsLst>
                      <a:lin ang="5400000" scaled="0"/>
                    </a:gradFill>
                  </a:tcPr>
                </a:tc>
                <a:tc>
                  <a:txBody>
                    <a:bodyPr/>
                    <a:lstStyle/>
                    <a:p>
                      <a:pPr indent="0" lvl="0" marL="0" marR="0" rtl="0" algn="ctr">
                        <a:lnSpc>
                          <a:spcPct val="100000"/>
                        </a:lnSpc>
                        <a:spcBef>
                          <a:spcPts val="0"/>
                        </a:spcBef>
                        <a:spcAft>
                          <a:spcPts val="0"/>
                        </a:spcAft>
                        <a:buClr>
                          <a:schemeClr val="dk1"/>
                        </a:buClr>
                        <a:buSzPts val="2000"/>
                        <a:buFont typeface="Times New Roman"/>
                        <a:buNone/>
                      </a:pPr>
                      <a:r>
                        <a:rPr b="1" i="0" lang="en-US" sz="2000" u="none" cap="none" strike="noStrike">
                          <a:solidFill>
                            <a:schemeClr val="dk1"/>
                          </a:solidFill>
                          <a:latin typeface="Times New Roman"/>
                          <a:ea typeface="Times New Roman"/>
                          <a:cs typeface="Times New Roman"/>
                          <a:sym typeface="Times New Roman"/>
                        </a:rPr>
                        <a:t>2</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5715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gradFill>
                      <a:gsLst>
                        <a:gs pos="0">
                          <a:srgbClr val="EBA7E1"/>
                        </a:gs>
                        <a:gs pos="50000">
                          <a:srgbClr val="FFFFFF"/>
                        </a:gs>
                        <a:gs pos="100000">
                          <a:srgbClr val="EBA7E1"/>
                        </a:gs>
                      </a:gsLst>
                      <a:lin ang="5400000" scaled="0"/>
                    </a:gradFill>
                  </a:tcPr>
                </a:tc>
                <a:tc>
                  <a:txBody>
                    <a:bodyPr/>
                    <a:lstStyle/>
                    <a:p>
                      <a:pPr indent="0" lvl="0" marL="0" marR="0" rtl="0" algn="ctr">
                        <a:lnSpc>
                          <a:spcPct val="100000"/>
                        </a:lnSpc>
                        <a:spcBef>
                          <a:spcPts val="0"/>
                        </a:spcBef>
                        <a:spcAft>
                          <a:spcPts val="0"/>
                        </a:spcAft>
                        <a:buClr>
                          <a:schemeClr val="dk1"/>
                        </a:buClr>
                        <a:buSzPts val="2000"/>
                        <a:buFont typeface="Times New Roman"/>
                        <a:buNone/>
                      </a:pPr>
                      <a:r>
                        <a:rPr b="1" i="0" lang="en-US" sz="2000" u="none" cap="none" strike="noStrike">
                          <a:solidFill>
                            <a:schemeClr val="dk1"/>
                          </a:solidFill>
                          <a:latin typeface="Times New Roman"/>
                          <a:ea typeface="Times New Roman"/>
                          <a:cs typeface="Times New Roman"/>
                          <a:sym typeface="Times New Roman"/>
                        </a:rPr>
                        <a:t>5</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5715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gradFill>
                      <a:gsLst>
                        <a:gs pos="0">
                          <a:srgbClr val="EBA7E1"/>
                        </a:gs>
                        <a:gs pos="50000">
                          <a:srgbClr val="FFFFFF"/>
                        </a:gs>
                        <a:gs pos="100000">
                          <a:srgbClr val="EBA7E1"/>
                        </a:gs>
                      </a:gsLst>
                      <a:lin ang="5400000" scaled="0"/>
                    </a:gradFill>
                  </a:tcPr>
                </a:tc>
                <a:tc>
                  <a:txBody>
                    <a:bodyPr/>
                    <a:lstStyle/>
                    <a:p>
                      <a:pPr indent="0" lvl="0" marL="0" marR="0" rtl="0" algn="ctr">
                        <a:lnSpc>
                          <a:spcPct val="100000"/>
                        </a:lnSpc>
                        <a:spcBef>
                          <a:spcPts val="0"/>
                        </a:spcBef>
                        <a:spcAft>
                          <a:spcPts val="0"/>
                        </a:spcAft>
                        <a:buClr>
                          <a:schemeClr val="dk1"/>
                        </a:buClr>
                        <a:buSzPts val="2000"/>
                        <a:buFont typeface="Times New Roman"/>
                        <a:buNone/>
                      </a:pPr>
                      <a:r>
                        <a:rPr b="1" i="0" lang="en-US" sz="2000" u="none" cap="none" strike="noStrike">
                          <a:solidFill>
                            <a:schemeClr val="dk1"/>
                          </a:solidFill>
                          <a:latin typeface="Times New Roman"/>
                          <a:ea typeface="Times New Roman"/>
                          <a:cs typeface="Times New Roman"/>
                          <a:sym typeface="Times New Roman"/>
                        </a:rPr>
                        <a:t>10</a:t>
                      </a:r>
                      <a:endParaRPr/>
                    </a:p>
                  </a:txBody>
                  <a:tcPr marT="45725" marB="45725" marR="91450" marL="91450" anchor="ctr">
                    <a:lnL cap="flat" cmpd="sng" w="12700">
                      <a:solidFill>
                        <a:schemeClr val="dk1"/>
                      </a:solidFill>
                      <a:prstDash val="solid"/>
                      <a:round/>
                      <a:headEnd len="sm" w="sm" type="none"/>
                      <a:tailEnd len="sm" w="sm" type="none"/>
                    </a:lnL>
                    <a:lnR cap="flat" cmpd="sng" w="57150">
                      <a:solidFill>
                        <a:schemeClr val="dk1"/>
                      </a:solidFill>
                      <a:prstDash val="solid"/>
                      <a:round/>
                      <a:headEnd len="sm" w="sm" type="none"/>
                      <a:tailEnd len="sm" w="sm" type="none"/>
                    </a:lnR>
                    <a:lnT cap="flat" cmpd="sng" w="5715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gradFill>
                      <a:gsLst>
                        <a:gs pos="0">
                          <a:srgbClr val="EBA7E1"/>
                        </a:gs>
                        <a:gs pos="50000">
                          <a:srgbClr val="FFFFFF"/>
                        </a:gs>
                        <a:gs pos="100000">
                          <a:srgbClr val="EBA7E1"/>
                        </a:gs>
                      </a:gsLst>
                      <a:lin ang="5400000" scaled="0"/>
                    </a:gradFill>
                  </a:tcPr>
                </a:tc>
              </a:tr>
              <a:tr h="595300">
                <a:tc>
                  <a:txBody>
                    <a:bodyPr/>
                    <a:lstStyle/>
                    <a:p>
                      <a:pPr indent="0" lvl="0" marL="0" marR="0" rtl="0" algn="l">
                        <a:lnSpc>
                          <a:spcPct val="100000"/>
                        </a:lnSpc>
                        <a:spcBef>
                          <a:spcPts val="0"/>
                        </a:spcBef>
                        <a:spcAft>
                          <a:spcPts val="0"/>
                        </a:spcAft>
                        <a:buClr>
                          <a:schemeClr val="dk2"/>
                        </a:buClr>
                        <a:buSzPts val="2000"/>
                        <a:buFont typeface="Times New Roman"/>
                        <a:buNone/>
                      </a:pPr>
                      <a:r>
                        <a:rPr b="1" i="1" lang="en-US" sz="2000" u="none" cap="none" strike="noStrike">
                          <a:solidFill>
                            <a:schemeClr val="dk2"/>
                          </a:solidFill>
                          <a:latin typeface="Times New Roman"/>
                          <a:ea typeface="Times New Roman"/>
                          <a:cs typeface="Times New Roman"/>
                          <a:sym typeface="Times New Roman"/>
                        </a:rPr>
                        <a:t>ΔL(ω)</a:t>
                      </a:r>
                      <a:endParaRPr/>
                    </a:p>
                  </a:txBody>
                  <a:tcPr marT="45725" marB="45725" marR="91450" marL="91450" anchor="ctr">
                    <a:lnL cap="flat" cmpd="sng" w="5715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57150">
                      <a:solidFill>
                        <a:schemeClr val="dk1"/>
                      </a:solidFill>
                      <a:prstDash val="solid"/>
                      <a:round/>
                      <a:headEnd len="sm" w="sm" type="none"/>
                      <a:tailEnd len="sm" w="sm" type="none"/>
                    </a:lnB>
                    <a:gradFill>
                      <a:gsLst>
                        <a:gs pos="0">
                          <a:srgbClr val="EBA7E1"/>
                        </a:gs>
                        <a:gs pos="50000">
                          <a:srgbClr val="FFFFFF"/>
                        </a:gs>
                        <a:gs pos="100000">
                          <a:srgbClr val="EBA7E1"/>
                        </a:gs>
                      </a:gsLst>
                      <a:lin ang="5400000" scaled="0"/>
                    </a:gradFill>
                  </a:tcPr>
                </a:tc>
                <a:tc>
                  <a:txBody>
                    <a:bodyPr/>
                    <a:lstStyle/>
                    <a:p>
                      <a:pPr indent="0" lvl="0" marL="0" marR="0" rtl="0" algn="ctr">
                        <a:lnSpc>
                          <a:spcPct val="100000"/>
                        </a:lnSpc>
                        <a:spcBef>
                          <a:spcPts val="0"/>
                        </a:spcBef>
                        <a:spcAft>
                          <a:spcPts val="0"/>
                        </a:spcAft>
                        <a:buClr>
                          <a:schemeClr val="dk1"/>
                        </a:buClr>
                        <a:buSzPts val="2000"/>
                        <a:buFont typeface="Noto Sans Symbols"/>
                        <a:buNone/>
                      </a:pPr>
                      <a:r>
                        <a:rPr b="1" i="0" lang="en-US" sz="2000" u="none" cap="none" strike="noStrike">
                          <a:solidFill>
                            <a:schemeClr val="dk1"/>
                          </a:solidFill>
                          <a:latin typeface="Noto Sans Symbols"/>
                          <a:ea typeface="Noto Sans Symbols"/>
                          <a:cs typeface="Noto Sans Symbols"/>
                          <a:sym typeface="Noto Sans Symbols"/>
                        </a:rPr>
                        <a:t>－</a:t>
                      </a:r>
                      <a:r>
                        <a:rPr b="1" i="0" lang="en-US" sz="2000" u="none" cap="none" strike="noStrike">
                          <a:solidFill>
                            <a:schemeClr val="dk1"/>
                          </a:solidFill>
                          <a:latin typeface="Times New Roman"/>
                          <a:ea typeface="Times New Roman"/>
                          <a:cs typeface="Times New Roman"/>
                          <a:sym typeface="Times New Roman"/>
                        </a:rPr>
                        <a:t>0.04</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57150">
                      <a:solidFill>
                        <a:schemeClr val="dk1"/>
                      </a:solidFill>
                      <a:prstDash val="solid"/>
                      <a:round/>
                      <a:headEnd len="sm" w="sm" type="none"/>
                      <a:tailEnd len="sm" w="sm" type="none"/>
                    </a:lnB>
                    <a:gradFill>
                      <a:gsLst>
                        <a:gs pos="0">
                          <a:srgbClr val="EBA7E1"/>
                        </a:gs>
                        <a:gs pos="50000">
                          <a:srgbClr val="FFFFFF"/>
                        </a:gs>
                        <a:gs pos="100000">
                          <a:srgbClr val="EBA7E1"/>
                        </a:gs>
                      </a:gsLst>
                      <a:lin ang="5400000" scaled="0"/>
                    </a:gradFill>
                  </a:tcPr>
                </a:tc>
                <a:tc>
                  <a:txBody>
                    <a:bodyPr/>
                    <a:lstStyle/>
                    <a:p>
                      <a:pPr indent="0" lvl="0" marL="0" marR="0" rtl="0" algn="ctr">
                        <a:lnSpc>
                          <a:spcPct val="100000"/>
                        </a:lnSpc>
                        <a:spcBef>
                          <a:spcPts val="0"/>
                        </a:spcBef>
                        <a:spcAft>
                          <a:spcPts val="0"/>
                        </a:spcAft>
                        <a:buClr>
                          <a:schemeClr val="dk1"/>
                        </a:buClr>
                        <a:buSzPts val="2000"/>
                        <a:buFont typeface="Noto Sans Symbols"/>
                        <a:buNone/>
                      </a:pPr>
                      <a:r>
                        <a:rPr b="1" i="0" lang="en-US" sz="2000" u="none" cap="none" strike="noStrike">
                          <a:solidFill>
                            <a:schemeClr val="dk1"/>
                          </a:solidFill>
                          <a:latin typeface="Noto Sans Symbols"/>
                          <a:ea typeface="Noto Sans Symbols"/>
                          <a:cs typeface="Noto Sans Symbols"/>
                          <a:sym typeface="Noto Sans Symbols"/>
                        </a:rPr>
                        <a:t>－</a:t>
                      </a:r>
                      <a:r>
                        <a:rPr b="1" i="0" lang="en-US" sz="2000" u="none" cap="none" strike="noStrike">
                          <a:solidFill>
                            <a:schemeClr val="dk1"/>
                          </a:solidFill>
                          <a:latin typeface="Times New Roman"/>
                          <a:ea typeface="Times New Roman"/>
                          <a:cs typeface="Times New Roman"/>
                          <a:sym typeface="Times New Roman"/>
                        </a:rPr>
                        <a:t>0.17</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57150">
                      <a:solidFill>
                        <a:schemeClr val="dk1"/>
                      </a:solidFill>
                      <a:prstDash val="solid"/>
                      <a:round/>
                      <a:headEnd len="sm" w="sm" type="none"/>
                      <a:tailEnd len="sm" w="sm" type="none"/>
                    </a:lnB>
                    <a:gradFill>
                      <a:gsLst>
                        <a:gs pos="0">
                          <a:srgbClr val="EBA7E1"/>
                        </a:gs>
                        <a:gs pos="50000">
                          <a:srgbClr val="FFFFFF"/>
                        </a:gs>
                        <a:gs pos="100000">
                          <a:srgbClr val="EBA7E1"/>
                        </a:gs>
                      </a:gsLst>
                      <a:lin ang="5400000" scaled="0"/>
                    </a:gradFill>
                  </a:tcPr>
                </a:tc>
                <a:tc>
                  <a:txBody>
                    <a:bodyPr/>
                    <a:lstStyle/>
                    <a:p>
                      <a:pPr indent="0" lvl="0" marL="0" marR="0" rtl="0" algn="ctr">
                        <a:lnSpc>
                          <a:spcPct val="100000"/>
                        </a:lnSpc>
                        <a:spcBef>
                          <a:spcPts val="0"/>
                        </a:spcBef>
                        <a:spcAft>
                          <a:spcPts val="0"/>
                        </a:spcAft>
                        <a:buClr>
                          <a:schemeClr val="dk1"/>
                        </a:buClr>
                        <a:buSzPts val="2000"/>
                        <a:buFont typeface="Noto Sans Symbols"/>
                        <a:buNone/>
                      </a:pPr>
                      <a:r>
                        <a:rPr b="1" i="0" lang="en-US" sz="2000" u="none" cap="none" strike="noStrike">
                          <a:solidFill>
                            <a:schemeClr val="dk1"/>
                          </a:solidFill>
                          <a:latin typeface="Noto Sans Symbols"/>
                          <a:ea typeface="Noto Sans Symbols"/>
                          <a:cs typeface="Noto Sans Symbols"/>
                          <a:sym typeface="Noto Sans Symbols"/>
                        </a:rPr>
                        <a:t>－</a:t>
                      </a:r>
                      <a:r>
                        <a:rPr b="1" i="0" lang="en-US" sz="2000" u="none" cap="none" strike="noStrike">
                          <a:solidFill>
                            <a:schemeClr val="dk1"/>
                          </a:solidFill>
                          <a:latin typeface="Times New Roman"/>
                          <a:ea typeface="Times New Roman"/>
                          <a:cs typeface="Times New Roman"/>
                          <a:sym typeface="Times New Roman"/>
                        </a:rPr>
                        <a:t>0.97</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57150">
                      <a:solidFill>
                        <a:schemeClr val="dk1"/>
                      </a:solidFill>
                      <a:prstDash val="solid"/>
                      <a:round/>
                      <a:headEnd len="sm" w="sm" type="none"/>
                      <a:tailEnd len="sm" w="sm" type="none"/>
                    </a:lnB>
                    <a:gradFill>
                      <a:gsLst>
                        <a:gs pos="0">
                          <a:srgbClr val="EBA7E1"/>
                        </a:gs>
                        <a:gs pos="50000">
                          <a:srgbClr val="FFFFFF"/>
                        </a:gs>
                        <a:gs pos="100000">
                          <a:srgbClr val="EBA7E1"/>
                        </a:gs>
                      </a:gsLst>
                      <a:lin ang="5400000" scaled="0"/>
                    </a:gradFill>
                  </a:tcPr>
                </a:tc>
                <a:tc>
                  <a:txBody>
                    <a:bodyPr/>
                    <a:lstStyle/>
                    <a:p>
                      <a:pPr indent="0" lvl="0" marL="0" marR="0" rtl="0" algn="ctr">
                        <a:lnSpc>
                          <a:spcPct val="100000"/>
                        </a:lnSpc>
                        <a:spcBef>
                          <a:spcPts val="0"/>
                        </a:spcBef>
                        <a:spcAft>
                          <a:spcPts val="0"/>
                        </a:spcAft>
                        <a:buClr>
                          <a:schemeClr val="dk1"/>
                        </a:buClr>
                        <a:buSzPts val="2000"/>
                        <a:buFont typeface="Noto Sans Symbols"/>
                        <a:buNone/>
                      </a:pPr>
                      <a:r>
                        <a:rPr b="1" i="0" lang="en-US" sz="2000" u="none" cap="none" strike="noStrike">
                          <a:solidFill>
                            <a:schemeClr val="dk1"/>
                          </a:solidFill>
                          <a:latin typeface="Noto Sans Symbols"/>
                          <a:ea typeface="Noto Sans Symbols"/>
                          <a:cs typeface="Noto Sans Symbols"/>
                          <a:sym typeface="Noto Sans Symbols"/>
                        </a:rPr>
                        <a:t>－3</a:t>
                      </a:r>
                      <a:r>
                        <a:rPr b="1" i="0" lang="en-US" sz="2000" u="none" cap="none" strike="noStrike">
                          <a:solidFill>
                            <a:schemeClr val="dk1"/>
                          </a:solidFill>
                          <a:latin typeface="Times New Roman"/>
                          <a:ea typeface="Times New Roman"/>
                          <a:cs typeface="Times New Roman"/>
                          <a:sym typeface="Times New Roman"/>
                        </a:rPr>
                        <a:t>.01</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57150">
                      <a:solidFill>
                        <a:schemeClr val="dk1"/>
                      </a:solidFill>
                      <a:prstDash val="solid"/>
                      <a:round/>
                      <a:headEnd len="sm" w="sm" type="none"/>
                      <a:tailEnd len="sm" w="sm" type="none"/>
                    </a:lnB>
                    <a:gradFill>
                      <a:gsLst>
                        <a:gs pos="0">
                          <a:srgbClr val="EBA7E1"/>
                        </a:gs>
                        <a:gs pos="50000">
                          <a:srgbClr val="FFFFFF"/>
                        </a:gs>
                        <a:gs pos="100000">
                          <a:srgbClr val="EBA7E1"/>
                        </a:gs>
                      </a:gsLst>
                      <a:lin ang="5400000" scaled="0"/>
                    </a:gradFill>
                  </a:tcPr>
                </a:tc>
                <a:tc>
                  <a:txBody>
                    <a:bodyPr/>
                    <a:lstStyle/>
                    <a:p>
                      <a:pPr indent="0" lvl="0" marL="0" marR="0" rtl="0" algn="ctr">
                        <a:lnSpc>
                          <a:spcPct val="100000"/>
                        </a:lnSpc>
                        <a:spcBef>
                          <a:spcPts val="0"/>
                        </a:spcBef>
                        <a:spcAft>
                          <a:spcPts val="0"/>
                        </a:spcAft>
                        <a:buClr>
                          <a:schemeClr val="dk1"/>
                        </a:buClr>
                        <a:buSzPts val="2000"/>
                        <a:buFont typeface="Noto Sans Symbols"/>
                        <a:buNone/>
                      </a:pPr>
                      <a:r>
                        <a:rPr b="1" i="0" lang="en-US" sz="2000" u="none" cap="none" strike="noStrike">
                          <a:solidFill>
                            <a:schemeClr val="dk1"/>
                          </a:solidFill>
                          <a:latin typeface="Noto Sans Symbols"/>
                          <a:ea typeface="Noto Sans Symbols"/>
                          <a:cs typeface="Noto Sans Symbols"/>
                          <a:sym typeface="Noto Sans Symbols"/>
                        </a:rPr>
                        <a:t>－</a:t>
                      </a:r>
                      <a:r>
                        <a:rPr b="1" i="0" lang="en-US" sz="2000" u="none" cap="none" strike="noStrike">
                          <a:solidFill>
                            <a:schemeClr val="dk1"/>
                          </a:solidFill>
                          <a:latin typeface="Times New Roman"/>
                          <a:ea typeface="Times New Roman"/>
                          <a:cs typeface="Times New Roman"/>
                          <a:sym typeface="Times New Roman"/>
                        </a:rPr>
                        <a:t>0.97</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57150">
                      <a:solidFill>
                        <a:schemeClr val="dk1"/>
                      </a:solidFill>
                      <a:prstDash val="solid"/>
                      <a:round/>
                      <a:headEnd len="sm" w="sm" type="none"/>
                      <a:tailEnd len="sm" w="sm" type="none"/>
                    </a:lnB>
                    <a:gradFill>
                      <a:gsLst>
                        <a:gs pos="0">
                          <a:srgbClr val="EBA7E1"/>
                        </a:gs>
                        <a:gs pos="50000">
                          <a:srgbClr val="FFFFFF"/>
                        </a:gs>
                        <a:gs pos="100000">
                          <a:srgbClr val="EBA7E1"/>
                        </a:gs>
                      </a:gsLst>
                      <a:lin ang="5400000" scaled="0"/>
                    </a:gradFill>
                  </a:tcPr>
                </a:tc>
                <a:tc>
                  <a:txBody>
                    <a:bodyPr/>
                    <a:lstStyle/>
                    <a:p>
                      <a:pPr indent="0" lvl="0" marL="0" marR="0" rtl="0" algn="ctr">
                        <a:lnSpc>
                          <a:spcPct val="100000"/>
                        </a:lnSpc>
                        <a:spcBef>
                          <a:spcPts val="0"/>
                        </a:spcBef>
                        <a:spcAft>
                          <a:spcPts val="0"/>
                        </a:spcAft>
                        <a:buClr>
                          <a:schemeClr val="dk1"/>
                        </a:buClr>
                        <a:buSzPts val="2000"/>
                        <a:buFont typeface="Noto Sans Symbols"/>
                        <a:buNone/>
                      </a:pPr>
                      <a:r>
                        <a:rPr b="1" i="0" lang="en-US" sz="2000" u="none" cap="none" strike="noStrike">
                          <a:solidFill>
                            <a:schemeClr val="dk1"/>
                          </a:solidFill>
                          <a:latin typeface="Noto Sans Symbols"/>
                          <a:ea typeface="Noto Sans Symbols"/>
                          <a:cs typeface="Noto Sans Symbols"/>
                          <a:sym typeface="Noto Sans Symbols"/>
                        </a:rPr>
                        <a:t>－</a:t>
                      </a:r>
                      <a:r>
                        <a:rPr b="1" i="0" lang="en-US" sz="2000" u="none" cap="none" strike="noStrike">
                          <a:solidFill>
                            <a:schemeClr val="dk1"/>
                          </a:solidFill>
                          <a:latin typeface="Times New Roman"/>
                          <a:ea typeface="Times New Roman"/>
                          <a:cs typeface="Times New Roman"/>
                          <a:sym typeface="Times New Roman"/>
                        </a:rPr>
                        <a:t>0.17</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57150">
                      <a:solidFill>
                        <a:schemeClr val="dk1"/>
                      </a:solidFill>
                      <a:prstDash val="solid"/>
                      <a:round/>
                      <a:headEnd len="sm" w="sm" type="none"/>
                      <a:tailEnd len="sm" w="sm" type="none"/>
                    </a:lnB>
                    <a:gradFill>
                      <a:gsLst>
                        <a:gs pos="0">
                          <a:srgbClr val="EBA7E1"/>
                        </a:gs>
                        <a:gs pos="50000">
                          <a:srgbClr val="FFFFFF"/>
                        </a:gs>
                        <a:gs pos="100000">
                          <a:srgbClr val="EBA7E1"/>
                        </a:gs>
                      </a:gsLst>
                      <a:lin ang="5400000" scaled="0"/>
                    </a:gradFill>
                  </a:tcPr>
                </a:tc>
                <a:tc>
                  <a:txBody>
                    <a:bodyPr/>
                    <a:lstStyle/>
                    <a:p>
                      <a:pPr indent="0" lvl="0" marL="0" marR="0" rtl="0" algn="ctr">
                        <a:lnSpc>
                          <a:spcPct val="100000"/>
                        </a:lnSpc>
                        <a:spcBef>
                          <a:spcPts val="0"/>
                        </a:spcBef>
                        <a:spcAft>
                          <a:spcPts val="0"/>
                        </a:spcAft>
                        <a:buClr>
                          <a:schemeClr val="dk1"/>
                        </a:buClr>
                        <a:buSzPts val="2000"/>
                        <a:buFont typeface="Noto Sans Symbols"/>
                        <a:buNone/>
                      </a:pPr>
                      <a:r>
                        <a:rPr b="1" i="0" lang="en-US" sz="2000" u="none" cap="none" strike="noStrike">
                          <a:solidFill>
                            <a:schemeClr val="dk1"/>
                          </a:solidFill>
                          <a:latin typeface="Noto Sans Symbols"/>
                          <a:ea typeface="Noto Sans Symbols"/>
                          <a:cs typeface="Noto Sans Symbols"/>
                          <a:sym typeface="Noto Sans Symbols"/>
                        </a:rPr>
                        <a:t>－</a:t>
                      </a:r>
                      <a:r>
                        <a:rPr b="1" i="0" lang="en-US" sz="2000" u="none" cap="none" strike="noStrike">
                          <a:solidFill>
                            <a:schemeClr val="dk1"/>
                          </a:solidFill>
                          <a:latin typeface="Times New Roman"/>
                          <a:ea typeface="Times New Roman"/>
                          <a:cs typeface="Times New Roman"/>
                          <a:sym typeface="Times New Roman"/>
                        </a:rPr>
                        <a:t>0.04</a:t>
                      </a:r>
                      <a:endParaRPr/>
                    </a:p>
                  </a:txBody>
                  <a:tcPr marT="45725" marB="45725" marR="91450" marL="91450" anchor="ctr">
                    <a:lnL cap="flat" cmpd="sng" w="12700">
                      <a:solidFill>
                        <a:schemeClr val="dk1"/>
                      </a:solidFill>
                      <a:prstDash val="solid"/>
                      <a:round/>
                      <a:headEnd len="sm" w="sm" type="none"/>
                      <a:tailEnd len="sm" w="sm" type="none"/>
                    </a:lnL>
                    <a:lnR cap="flat" cmpd="sng" w="5715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57150">
                      <a:solidFill>
                        <a:schemeClr val="dk1"/>
                      </a:solidFill>
                      <a:prstDash val="solid"/>
                      <a:round/>
                      <a:headEnd len="sm" w="sm" type="none"/>
                      <a:tailEnd len="sm" w="sm" type="none"/>
                    </a:lnB>
                    <a:gradFill>
                      <a:gsLst>
                        <a:gs pos="0">
                          <a:srgbClr val="EBA7E1"/>
                        </a:gs>
                        <a:gs pos="50000">
                          <a:srgbClr val="FFFFFF"/>
                        </a:gs>
                        <a:gs pos="100000">
                          <a:srgbClr val="EBA7E1"/>
                        </a:gs>
                      </a:gsLst>
                      <a:lin ang="5400000" scaled="0"/>
                    </a:gradFill>
                  </a:tcPr>
                </a:tc>
              </a:tr>
            </a:tbl>
          </a:graphicData>
        </a:graphic>
      </p:graphicFrame>
      <p:sp>
        <p:nvSpPr>
          <p:cNvPr id="1495" name="Google Shape;1495;p144"/>
          <p:cNvSpPr txBox="1"/>
          <p:nvPr/>
        </p:nvSpPr>
        <p:spPr>
          <a:xfrm>
            <a:off x="1116012" y="2924175"/>
            <a:ext cx="6781800" cy="83185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Times New Roman"/>
              <a:buNone/>
            </a:pPr>
            <a:r>
              <a:rPr b="1" i="0" lang="en-US" sz="2400" u="none">
                <a:solidFill>
                  <a:schemeClr val="dk1"/>
                </a:solidFill>
                <a:latin typeface="Times New Roman"/>
                <a:ea typeface="Times New Roman"/>
                <a:cs typeface="Times New Roman"/>
                <a:sym typeface="Times New Roman"/>
              </a:rPr>
              <a:t>It can be seen that the error at the break frequency is biggest.</a:t>
            </a:r>
            <a:endParaRPr/>
          </a:p>
        </p:txBody>
      </p:sp>
      <p:sp>
        <p:nvSpPr>
          <p:cNvPr id="1496" name="Google Shape;1496;p144"/>
          <p:cNvSpPr txBox="1"/>
          <p:nvPr/>
        </p:nvSpPr>
        <p:spPr>
          <a:xfrm>
            <a:off x="935037" y="2911475"/>
            <a:ext cx="698500" cy="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497" name="Google Shape;1497;p144"/>
          <p:cNvSpPr txBox="1"/>
          <p:nvPr/>
        </p:nvSpPr>
        <p:spPr>
          <a:xfrm>
            <a:off x="935037" y="2911475"/>
            <a:ext cx="698500" cy="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aphicFrame>
        <p:nvGraphicFramePr>
          <p:cNvPr id="1498" name="Google Shape;1498;p144"/>
          <p:cNvGraphicFramePr/>
          <p:nvPr/>
        </p:nvGraphicFramePr>
        <p:xfrm>
          <a:off x="971550" y="4724400"/>
          <a:ext cx="3000000" cy="3000000"/>
        </p:xfrm>
        <a:graphic>
          <a:graphicData uri="http://schemas.openxmlformats.org/drawingml/2006/table">
            <a:tbl>
              <a:tblPr>
                <a:noFill/>
                <a:tableStyleId>{B70AFBCD-31BA-451E-9527-5ED323E46C15}</a:tableStyleId>
              </a:tblPr>
              <a:tblGrid>
                <a:gridCol w="1150925"/>
                <a:gridCol w="600075"/>
                <a:gridCol w="568325"/>
                <a:gridCol w="598475"/>
                <a:gridCol w="600075"/>
                <a:gridCol w="596900"/>
                <a:gridCol w="593725"/>
                <a:gridCol w="600075"/>
                <a:gridCol w="593725"/>
                <a:gridCol w="600075"/>
                <a:gridCol w="596900"/>
                <a:gridCol w="596900"/>
              </a:tblGrid>
              <a:tr h="654050">
                <a:tc>
                  <a:txBody>
                    <a:bodyPr/>
                    <a:lstStyle/>
                    <a:p>
                      <a:pPr indent="0" lvl="0" marL="0" marR="0" rtl="0" algn="l">
                        <a:lnSpc>
                          <a:spcPct val="100000"/>
                        </a:lnSpc>
                        <a:spcBef>
                          <a:spcPts val="0"/>
                        </a:spcBef>
                        <a:spcAft>
                          <a:spcPts val="0"/>
                        </a:spcAft>
                        <a:buClr>
                          <a:schemeClr val="dk1"/>
                        </a:buClr>
                        <a:buSzPts val="2400"/>
                        <a:buFont typeface="Times New Roman"/>
                        <a:buNone/>
                      </a:pPr>
                      <a:r>
                        <a:rPr b="1" i="1" lang="en-US" sz="2400" u="none" cap="none" strike="noStrike">
                          <a:solidFill>
                            <a:schemeClr val="dk1"/>
                          </a:solidFill>
                          <a:latin typeface="Times New Roman"/>
                          <a:ea typeface="Times New Roman"/>
                          <a:cs typeface="Times New Roman"/>
                          <a:sym typeface="Times New Roman"/>
                        </a:rPr>
                        <a:t>ωT</a:t>
                      </a:r>
                      <a:endParaRPr/>
                    </a:p>
                  </a:txBody>
                  <a:tcPr marT="45725" marB="45725" marR="91450" marL="91450" anchor="ctr">
                    <a:lnL cap="flat" cmpd="sng" w="5715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5715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gradFill>
                      <a:gsLst>
                        <a:gs pos="0">
                          <a:srgbClr val="EBA7E1"/>
                        </a:gs>
                        <a:gs pos="50000">
                          <a:srgbClr val="FFFFFF"/>
                        </a:gs>
                        <a:gs pos="100000">
                          <a:srgbClr val="EBA7E1"/>
                        </a:gs>
                      </a:gsLst>
                      <a:lin ang="5400000" scaled="0"/>
                    </a:gradFill>
                  </a:tcPr>
                </a:tc>
                <a:tc>
                  <a:txBody>
                    <a:bodyPr/>
                    <a:lstStyle/>
                    <a:p>
                      <a:pPr indent="0" lvl="0" marL="0" marR="0" rtl="0" algn="ctr">
                        <a:lnSpc>
                          <a:spcPct val="100000"/>
                        </a:lnSpc>
                        <a:spcBef>
                          <a:spcPts val="0"/>
                        </a:spcBef>
                        <a:spcAft>
                          <a:spcPts val="0"/>
                        </a:spcAft>
                        <a:buClr>
                          <a:srgbClr val="0000FF"/>
                        </a:buClr>
                        <a:buSzPts val="1800"/>
                        <a:buFont typeface="Times New Roman"/>
                        <a:buNone/>
                      </a:pPr>
                      <a:r>
                        <a:rPr b="1" i="0" lang="en-US" sz="1800" u="none" cap="none" strike="noStrike">
                          <a:solidFill>
                            <a:srgbClr val="0000FF"/>
                          </a:solidFill>
                          <a:latin typeface="Times New Roman"/>
                          <a:ea typeface="Times New Roman"/>
                          <a:cs typeface="Times New Roman"/>
                          <a:sym typeface="Times New Roman"/>
                        </a:rPr>
                        <a:t>0.1</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5715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gradFill>
                      <a:gsLst>
                        <a:gs pos="0">
                          <a:srgbClr val="EBA7E1"/>
                        </a:gs>
                        <a:gs pos="50000">
                          <a:srgbClr val="FFFFFF"/>
                        </a:gs>
                        <a:gs pos="100000">
                          <a:srgbClr val="EBA7E1"/>
                        </a:gs>
                      </a:gsLst>
                      <a:lin ang="5400000" scaled="0"/>
                    </a:gradFill>
                  </a:tcPr>
                </a:tc>
                <a:tc>
                  <a:txBody>
                    <a:bodyPr/>
                    <a:lstStyle/>
                    <a:p>
                      <a:pPr indent="0" lvl="0" marL="0" marR="0" rtl="0" algn="ctr">
                        <a:lnSpc>
                          <a:spcPct val="100000"/>
                        </a:lnSpc>
                        <a:spcBef>
                          <a:spcPts val="0"/>
                        </a:spcBef>
                        <a:spcAft>
                          <a:spcPts val="0"/>
                        </a:spcAft>
                        <a:buClr>
                          <a:srgbClr val="0000FF"/>
                        </a:buClr>
                        <a:buSzPts val="1800"/>
                        <a:buFont typeface="Times New Roman"/>
                        <a:buNone/>
                      </a:pPr>
                      <a:r>
                        <a:rPr b="1" i="0" lang="en-US" sz="1800" u="none" cap="none" strike="noStrike">
                          <a:solidFill>
                            <a:srgbClr val="0000FF"/>
                          </a:solidFill>
                          <a:latin typeface="Times New Roman"/>
                          <a:ea typeface="Times New Roman"/>
                          <a:cs typeface="Times New Roman"/>
                          <a:sym typeface="Times New Roman"/>
                        </a:rPr>
                        <a:t>0.2</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5715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gradFill>
                      <a:gsLst>
                        <a:gs pos="0">
                          <a:srgbClr val="EBA7E1"/>
                        </a:gs>
                        <a:gs pos="50000">
                          <a:srgbClr val="FFFFFF"/>
                        </a:gs>
                        <a:gs pos="100000">
                          <a:srgbClr val="EBA7E1"/>
                        </a:gs>
                      </a:gsLst>
                      <a:lin ang="5400000" scaled="0"/>
                    </a:gradFill>
                  </a:tcPr>
                </a:tc>
                <a:tc>
                  <a:txBody>
                    <a:bodyPr/>
                    <a:lstStyle/>
                    <a:p>
                      <a:pPr indent="0" lvl="0" marL="0" marR="0" rtl="0" algn="ctr">
                        <a:lnSpc>
                          <a:spcPct val="100000"/>
                        </a:lnSpc>
                        <a:spcBef>
                          <a:spcPts val="0"/>
                        </a:spcBef>
                        <a:spcAft>
                          <a:spcPts val="0"/>
                        </a:spcAft>
                        <a:buClr>
                          <a:srgbClr val="0000FF"/>
                        </a:buClr>
                        <a:buSzPts val="1800"/>
                        <a:buFont typeface="Times New Roman"/>
                        <a:buNone/>
                      </a:pPr>
                      <a:r>
                        <a:rPr b="1" i="0" lang="en-US" sz="1800" u="none" cap="none" strike="noStrike">
                          <a:solidFill>
                            <a:srgbClr val="0000FF"/>
                          </a:solidFill>
                          <a:latin typeface="Times New Roman"/>
                          <a:ea typeface="Times New Roman"/>
                          <a:cs typeface="Times New Roman"/>
                          <a:sym typeface="Times New Roman"/>
                        </a:rPr>
                        <a:t>0.25</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5715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gradFill>
                      <a:gsLst>
                        <a:gs pos="0">
                          <a:srgbClr val="EBA7E1"/>
                        </a:gs>
                        <a:gs pos="50000">
                          <a:srgbClr val="FFFFFF"/>
                        </a:gs>
                        <a:gs pos="100000">
                          <a:srgbClr val="EBA7E1"/>
                        </a:gs>
                      </a:gsLst>
                      <a:lin ang="5400000" scaled="0"/>
                    </a:gradFill>
                  </a:tcPr>
                </a:tc>
                <a:tc>
                  <a:txBody>
                    <a:bodyPr/>
                    <a:lstStyle/>
                    <a:p>
                      <a:pPr indent="0" lvl="0" marL="0" marR="0" rtl="0" algn="ctr">
                        <a:lnSpc>
                          <a:spcPct val="100000"/>
                        </a:lnSpc>
                        <a:spcBef>
                          <a:spcPts val="0"/>
                        </a:spcBef>
                        <a:spcAft>
                          <a:spcPts val="0"/>
                        </a:spcAft>
                        <a:buClr>
                          <a:srgbClr val="0000FF"/>
                        </a:buClr>
                        <a:buSzPts val="1800"/>
                        <a:buFont typeface="Times New Roman"/>
                        <a:buNone/>
                      </a:pPr>
                      <a:r>
                        <a:rPr b="1" i="0" lang="en-US" sz="1800" u="none" cap="none" strike="noStrike">
                          <a:solidFill>
                            <a:srgbClr val="0000FF"/>
                          </a:solidFill>
                          <a:latin typeface="Times New Roman"/>
                          <a:ea typeface="Times New Roman"/>
                          <a:cs typeface="Times New Roman"/>
                          <a:sym typeface="Times New Roman"/>
                        </a:rPr>
                        <a:t>0.5</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5715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gradFill>
                      <a:gsLst>
                        <a:gs pos="0">
                          <a:srgbClr val="EBA7E1"/>
                        </a:gs>
                        <a:gs pos="50000">
                          <a:srgbClr val="FFFFFF"/>
                        </a:gs>
                        <a:gs pos="100000">
                          <a:srgbClr val="EBA7E1"/>
                        </a:gs>
                      </a:gsLst>
                      <a:lin ang="5400000" scaled="0"/>
                    </a:gradFill>
                  </a:tcPr>
                </a:tc>
                <a:tc>
                  <a:txBody>
                    <a:bodyPr/>
                    <a:lstStyle/>
                    <a:p>
                      <a:pPr indent="0" lvl="0" marL="0" marR="0" rtl="0" algn="ctr">
                        <a:lnSpc>
                          <a:spcPct val="100000"/>
                        </a:lnSpc>
                        <a:spcBef>
                          <a:spcPts val="0"/>
                        </a:spcBef>
                        <a:spcAft>
                          <a:spcPts val="0"/>
                        </a:spcAft>
                        <a:buClr>
                          <a:schemeClr val="dk1"/>
                        </a:buClr>
                        <a:buSzPts val="1800"/>
                        <a:buFont typeface="Times New Roman"/>
                        <a:buNone/>
                      </a:pPr>
                      <a:r>
                        <a:rPr b="1" i="0" lang="en-US" sz="1800" u="none" cap="none" strike="noStrike">
                          <a:solidFill>
                            <a:schemeClr val="dk1"/>
                          </a:solidFill>
                          <a:latin typeface="Times New Roman"/>
                          <a:ea typeface="Times New Roman"/>
                          <a:cs typeface="Times New Roman"/>
                          <a:sym typeface="Times New Roman"/>
                        </a:rPr>
                        <a:t>1</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5715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gradFill>
                      <a:gsLst>
                        <a:gs pos="0">
                          <a:srgbClr val="EBA7E1"/>
                        </a:gs>
                        <a:gs pos="50000">
                          <a:srgbClr val="FFFFFF"/>
                        </a:gs>
                        <a:gs pos="100000">
                          <a:srgbClr val="EBA7E1"/>
                        </a:gs>
                      </a:gsLst>
                      <a:lin ang="5400000" scaled="0"/>
                    </a:gradFill>
                  </a:tcPr>
                </a:tc>
                <a:tc>
                  <a:txBody>
                    <a:bodyPr/>
                    <a:lstStyle/>
                    <a:p>
                      <a:pPr indent="0" lvl="0" marL="0" marR="0" rtl="0" algn="ctr">
                        <a:lnSpc>
                          <a:spcPct val="100000"/>
                        </a:lnSpc>
                        <a:spcBef>
                          <a:spcPts val="0"/>
                        </a:spcBef>
                        <a:spcAft>
                          <a:spcPts val="0"/>
                        </a:spcAft>
                        <a:buClr>
                          <a:srgbClr val="0000FF"/>
                        </a:buClr>
                        <a:buSzPts val="1800"/>
                        <a:buFont typeface="Times New Roman"/>
                        <a:buNone/>
                      </a:pPr>
                      <a:r>
                        <a:rPr b="1" i="0" lang="en-US" sz="1800" u="none" cap="none" strike="noStrike">
                          <a:solidFill>
                            <a:srgbClr val="0000FF"/>
                          </a:solidFill>
                          <a:latin typeface="Times New Roman"/>
                          <a:ea typeface="Times New Roman"/>
                          <a:cs typeface="Times New Roman"/>
                          <a:sym typeface="Times New Roman"/>
                        </a:rPr>
                        <a:t>2</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5715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gradFill>
                      <a:gsLst>
                        <a:gs pos="0">
                          <a:srgbClr val="EBA7E1"/>
                        </a:gs>
                        <a:gs pos="50000">
                          <a:srgbClr val="FFFFFF"/>
                        </a:gs>
                        <a:gs pos="100000">
                          <a:srgbClr val="EBA7E1"/>
                        </a:gs>
                      </a:gsLst>
                      <a:lin ang="5400000" scaled="0"/>
                    </a:gradFill>
                  </a:tcPr>
                </a:tc>
                <a:tc>
                  <a:txBody>
                    <a:bodyPr/>
                    <a:lstStyle/>
                    <a:p>
                      <a:pPr indent="0" lvl="0" marL="0" marR="0" rtl="0" algn="ctr">
                        <a:lnSpc>
                          <a:spcPct val="100000"/>
                        </a:lnSpc>
                        <a:spcBef>
                          <a:spcPts val="0"/>
                        </a:spcBef>
                        <a:spcAft>
                          <a:spcPts val="0"/>
                        </a:spcAft>
                        <a:buClr>
                          <a:srgbClr val="0000FF"/>
                        </a:buClr>
                        <a:buSzPts val="1800"/>
                        <a:buFont typeface="Times New Roman"/>
                        <a:buNone/>
                      </a:pPr>
                      <a:r>
                        <a:rPr b="1" i="0" lang="en-US" sz="1800" u="none" cap="none" strike="noStrike">
                          <a:solidFill>
                            <a:srgbClr val="0000FF"/>
                          </a:solidFill>
                          <a:latin typeface="Times New Roman"/>
                          <a:ea typeface="Times New Roman"/>
                          <a:cs typeface="Times New Roman"/>
                          <a:sym typeface="Times New Roman"/>
                        </a:rPr>
                        <a:t>3</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5715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gradFill>
                      <a:gsLst>
                        <a:gs pos="0">
                          <a:srgbClr val="EBA7E1"/>
                        </a:gs>
                        <a:gs pos="50000">
                          <a:srgbClr val="FFFFFF"/>
                        </a:gs>
                        <a:gs pos="100000">
                          <a:srgbClr val="EBA7E1"/>
                        </a:gs>
                      </a:gsLst>
                      <a:lin ang="5400000" scaled="0"/>
                    </a:gradFill>
                  </a:tcPr>
                </a:tc>
                <a:tc>
                  <a:txBody>
                    <a:bodyPr/>
                    <a:lstStyle/>
                    <a:p>
                      <a:pPr indent="0" lvl="0" marL="0" marR="0" rtl="0" algn="ctr">
                        <a:lnSpc>
                          <a:spcPct val="100000"/>
                        </a:lnSpc>
                        <a:spcBef>
                          <a:spcPts val="0"/>
                        </a:spcBef>
                        <a:spcAft>
                          <a:spcPts val="0"/>
                        </a:spcAft>
                        <a:buClr>
                          <a:srgbClr val="0000FF"/>
                        </a:buClr>
                        <a:buSzPts val="1800"/>
                        <a:buFont typeface="Times New Roman"/>
                        <a:buNone/>
                      </a:pPr>
                      <a:r>
                        <a:rPr b="1" i="0" lang="en-US" sz="1800" u="none" cap="none" strike="noStrike">
                          <a:solidFill>
                            <a:srgbClr val="0000FF"/>
                          </a:solidFill>
                          <a:latin typeface="Times New Roman"/>
                          <a:ea typeface="Times New Roman"/>
                          <a:cs typeface="Times New Roman"/>
                          <a:sym typeface="Times New Roman"/>
                        </a:rPr>
                        <a:t>4</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5715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gradFill>
                      <a:gsLst>
                        <a:gs pos="0">
                          <a:srgbClr val="EBA7E1"/>
                        </a:gs>
                        <a:gs pos="50000">
                          <a:srgbClr val="FFFFFF"/>
                        </a:gs>
                        <a:gs pos="100000">
                          <a:srgbClr val="EBA7E1"/>
                        </a:gs>
                      </a:gsLst>
                      <a:lin ang="5400000" scaled="0"/>
                    </a:gradFill>
                  </a:tcPr>
                </a:tc>
                <a:tc>
                  <a:txBody>
                    <a:bodyPr/>
                    <a:lstStyle/>
                    <a:p>
                      <a:pPr indent="0" lvl="0" marL="0" marR="0" rtl="0" algn="ctr">
                        <a:lnSpc>
                          <a:spcPct val="100000"/>
                        </a:lnSpc>
                        <a:spcBef>
                          <a:spcPts val="0"/>
                        </a:spcBef>
                        <a:spcAft>
                          <a:spcPts val="0"/>
                        </a:spcAft>
                        <a:buClr>
                          <a:srgbClr val="0000FF"/>
                        </a:buClr>
                        <a:buSzPts val="1800"/>
                        <a:buFont typeface="Times New Roman"/>
                        <a:buNone/>
                      </a:pPr>
                      <a:r>
                        <a:rPr b="1" i="0" lang="en-US" sz="1800" u="none" cap="none" strike="noStrike">
                          <a:solidFill>
                            <a:srgbClr val="0000FF"/>
                          </a:solidFill>
                          <a:latin typeface="Times New Roman"/>
                          <a:ea typeface="Times New Roman"/>
                          <a:cs typeface="Times New Roman"/>
                          <a:sym typeface="Times New Roman"/>
                        </a:rPr>
                        <a:t>5</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5715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gradFill>
                      <a:gsLst>
                        <a:gs pos="0">
                          <a:srgbClr val="EBA7E1"/>
                        </a:gs>
                        <a:gs pos="50000">
                          <a:srgbClr val="FFFFFF"/>
                        </a:gs>
                        <a:gs pos="100000">
                          <a:srgbClr val="EBA7E1"/>
                        </a:gs>
                      </a:gsLst>
                      <a:lin ang="5400000" scaled="0"/>
                    </a:gradFill>
                  </a:tcPr>
                </a:tc>
                <a:tc>
                  <a:txBody>
                    <a:bodyPr/>
                    <a:lstStyle/>
                    <a:p>
                      <a:pPr indent="0" lvl="0" marL="0" marR="0" rtl="0" algn="ctr">
                        <a:lnSpc>
                          <a:spcPct val="100000"/>
                        </a:lnSpc>
                        <a:spcBef>
                          <a:spcPts val="0"/>
                        </a:spcBef>
                        <a:spcAft>
                          <a:spcPts val="0"/>
                        </a:spcAft>
                        <a:buClr>
                          <a:schemeClr val="dk1"/>
                        </a:buClr>
                        <a:buSzPts val="1800"/>
                        <a:buFont typeface="Times New Roman"/>
                        <a:buNone/>
                      </a:pPr>
                      <a:r>
                        <a:rPr b="1" i="0" lang="en-US" sz="1800" u="none" cap="none" strike="noStrike">
                          <a:solidFill>
                            <a:schemeClr val="dk1"/>
                          </a:solidFill>
                          <a:latin typeface="Times New Roman"/>
                          <a:ea typeface="Times New Roman"/>
                          <a:cs typeface="Times New Roman"/>
                          <a:sym typeface="Times New Roman"/>
                        </a:rPr>
                        <a:t>8</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5715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gradFill>
                      <a:gsLst>
                        <a:gs pos="0">
                          <a:srgbClr val="EBA7E1"/>
                        </a:gs>
                        <a:gs pos="50000">
                          <a:srgbClr val="FFFFFF"/>
                        </a:gs>
                        <a:gs pos="100000">
                          <a:srgbClr val="EBA7E1"/>
                        </a:gs>
                      </a:gsLst>
                      <a:lin ang="5400000" scaled="0"/>
                    </a:gradFill>
                  </a:tcPr>
                </a:tc>
                <a:tc>
                  <a:txBody>
                    <a:bodyPr/>
                    <a:lstStyle/>
                    <a:p>
                      <a:pPr indent="0" lvl="0" marL="0" marR="0" rtl="0" algn="ctr">
                        <a:lnSpc>
                          <a:spcPct val="100000"/>
                        </a:lnSpc>
                        <a:spcBef>
                          <a:spcPts val="0"/>
                        </a:spcBef>
                        <a:spcAft>
                          <a:spcPts val="0"/>
                        </a:spcAft>
                        <a:buClr>
                          <a:schemeClr val="dk1"/>
                        </a:buClr>
                        <a:buSzPts val="1800"/>
                        <a:buFont typeface="Times New Roman"/>
                        <a:buNone/>
                      </a:pPr>
                      <a:r>
                        <a:rPr b="1" i="0" lang="en-US" sz="1800" u="none" cap="none" strike="noStrike">
                          <a:solidFill>
                            <a:schemeClr val="dk1"/>
                          </a:solidFill>
                          <a:latin typeface="Times New Roman"/>
                          <a:ea typeface="Times New Roman"/>
                          <a:cs typeface="Times New Roman"/>
                          <a:sym typeface="Times New Roman"/>
                        </a:rPr>
                        <a:t>10</a:t>
                      </a:r>
                      <a:endParaRPr/>
                    </a:p>
                  </a:txBody>
                  <a:tcPr marT="45725" marB="45725" marR="91450" marL="91450" anchor="ctr">
                    <a:lnL cap="flat" cmpd="sng" w="12700">
                      <a:solidFill>
                        <a:schemeClr val="dk1"/>
                      </a:solidFill>
                      <a:prstDash val="solid"/>
                      <a:round/>
                      <a:headEnd len="sm" w="sm" type="none"/>
                      <a:tailEnd len="sm" w="sm" type="none"/>
                    </a:lnL>
                    <a:lnR cap="flat" cmpd="sng" w="57150">
                      <a:solidFill>
                        <a:schemeClr val="dk1"/>
                      </a:solidFill>
                      <a:prstDash val="solid"/>
                      <a:round/>
                      <a:headEnd len="sm" w="sm" type="none"/>
                      <a:tailEnd len="sm" w="sm" type="none"/>
                    </a:lnR>
                    <a:lnT cap="flat" cmpd="sng" w="5715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gradFill>
                      <a:gsLst>
                        <a:gs pos="0">
                          <a:srgbClr val="EBA7E1"/>
                        </a:gs>
                        <a:gs pos="50000">
                          <a:srgbClr val="FFFFFF"/>
                        </a:gs>
                        <a:gs pos="100000">
                          <a:srgbClr val="EBA7E1"/>
                        </a:gs>
                      </a:gsLst>
                      <a:lin ang="5400000" scaled="0"/>
                    </a:gradFill>
                  </a:tcPr>
                </a:tc>
              </a:tr>
              <a:tr h="625475">
                <a:tc>
                  <a:txBody>
                    <a:bodyPr/>
                    <a:lstStyle/>
                    <a:p>
                      <a:pPr indent="0" lvl="0" marL="0" marR="0" rtl="0" algn="l">
                        <a:lnSpc>
                          <a:spcPct val="100000"/>
                        </a:lnSpc>
                        <a:spcBef>
                          <a:spcPts val="0"/>
                        </a:spcBef>
                        <a:spcAft>
                          <a:spcPts val="0"/>
                        </a:spcAft>
                        <a:buClr>
                          <a:schemeClr val="dk1"/>
                        </a:buClr>
                        <a:buSzPts val="2400"/>
                        <a:buFont typeface="Times New Roman"/>
                        <a:buNone/>
                      </a:pPr>
                      <a:r>
                        <a:rPr b="1" i="1" lang="en-US" sz="2400" u="none" cap="none" strike="noStrike">
                          <a:solidFill>
                            <a:schemeClr val="dk1"/>
                          </a:solidFill>
                          <a:latin typeface="Times New Roman"/>
                          <a:ea typeface="Times New Roman"/>
                          <a:cs typeface="Times New Roman"/>
                          <a:sym typeface="Times New Roman"/>
                        </a:rPr>
                        <a:t>ϕ</a:t>
                      </a:r>
                      <a:r>
                        <a:rPr b="1" i="0" lang="en-US" sz="2400" u="none" cap="none" strike="noStrike">
                          <a:solidFill>
                            <a:schemeClr val="dk1"/>
                          </a:solidFill>
                          <a:latin typeface="Times New Roman"/>
                          <a:ea typeface="Times New Roman"/>
                          <a:cs typeface="Times New Roman"/>
                          <a:sym typeface="Times New Roman"/>
                        </a:rPr>
                        <a:t>(</a:t>
                      </a:r>
                      <a:r>
                        <a:rPr b="1" i="1" lang="en-US" sz="2400" u="none" cap="none" strike="noStrike">
                          <a:solidFill>
                            <a:schemeClr val="dk1"/>
                          </a:solidFill>
                          <a:latin typeface="Times New Roman"/>
                          <a:ea typeface="Times New Roman"/>
                          <a:cs typeface="Times New Roman"/>
                          <a:sym typeface="Times New Roman"/>
                        </a:rPr>
                        <a:t>ω</a:t>
                      </a:r>
                      <a:r>
                        <a:rPr b="1" i="0" lang="en-US" sz="2400" u="none" cap="none" strike="noStrike">
                          <a:solidFill>
                            <a:schemeClr val="dk1"/>
                          </a:solidFill>
                          <a:latin typeface="Times New Roman"/>
                          <a:ea typeface="Times New Roman"/>
                          <a:cs typeface="Times New Roman"/>
                          <a:sym typeface="Times New Roman"/>
                        </a:rPr>
                        <a:t>)</a:t>
                      </a:r>
                      <a:endParaRPr/>
                    </a:p>
                  </a:txBody>
                  <a:tcPr marT="45725" marB="45725" marR="91450" marL="91450" anchor="ctr">
                    <a:lnL cap="flat" cmpd="sng" w="5715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57150">
                      <a:solidFill>
                        <a:schemeClr val="dk1"/>
                      </a:solidFill>
                      <a:prstDash val="solid"/>
                      <a:round/>
                      <a:headEnd len="sm" w="sm" type="none"/>
                      <a:tailEnd len="sm" w="sm" type="none"/>
                    </a:lnB>
                    <a:gradFill>
                      <a:gsLst>
                        <a:gs pos="0">
                          <a:srgbClr val="EBA7E1"/>
                        </a:gs>
                        <a:gs pos="50000">
                          <a:srgbClr val="FFFFFF"/>
                        </a:gs>
                        <a:gs pos="100000">
                          <a:srgbClr val="EBA7E1"/>
                        </a:gs>
                      </a:gsLst>
                      <a:lin ang="5400000" scaled="0"/>
                    </a:gradFill>
                  </a:tcPr>
                </a:tc>
                <a:tc>
                  <a:txBody>
                    <a:bodyPr/>
                    <a:lstStyle/>
                    <a:p>
                      <a:pPr indent="0" lvl="0" marL="0" marR="0" rtl="0" algn="ctr">
                        <a:lnSpc>
                          <a:spcPct val="100000"/>
                        </a:lnSpc>
                        <a:spcBef>
                          <a:spcPts val="0"/>
                        </a:spcBef>
                        <a:spcAft>
                          <a:spcPts val="0"/>
                        </a:spcAft>
                        <a:buClr>
                          <a:srgbClr val="0000FF"/>
                        </a:buClr>
                        <a:buSzPts val="1800"/>
                        <a:buFont typeface="Noto Sans Symbols"/>
                        <a:buNone/>
                      </a:pPr>
                      <a:r>
                        <a:rPr b="1" i="0" lang="en-US" sz="1800" u="none" cap="none" strike="noStrike">
                          <a:solidFill>
                            <a:srgbClr val="0000FF"/>
                          </a:solidFill>
                          <a:latin typeface="Noto Sans Symbols"/>
                          <a:ea typeface="Noto Sans Symbols"/>
                          <a:cs typeface="Noto Sans Symbols"/>
                          <a:sym typeface="Noto Sans Symbols"/>
                        </a:rPr>
                        <a:t>−6</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57150">
                      <a:solidFill>
                        <a:schemeClr val="dk1"/>
                      </a:solidFill>
                      <a:prstDash val="solid"/>
                      <a:round/>
                      <a:headEnd len="sm" w="sm" type="none"/>
                      <a:tailEnd len="sm" w="sm" type="none"/>
                    </a:lnB>
                    <a:gradFill>
                      <a:gsLst>
                        <a:gs pos="0">
                          <a:srgbClr val="EBA7E1"/>
                        </a:gs>
                        <a:gs pos="50000">
                          <a:srgbClr val="FFFFFF"/>
                        </a:gs>
                        <a:gs pos="100000">
                          <a:srgbClr val="EBA7E1"/>
                        </a:gs>
                      </a:gsLst>
                      <a:lin ang="5400000" scaled="0"/>
                    </a:gradFill>
                  </a:tcPr>
                </a:tc>
                <a:tc>
                  <a:txBody>
                    <a:bodyPr/>
                    <a:lstStyle/>
                    <a:p>
                      <a:pPr indent="0" lvl="0" marL="0" marR="0" rtl="0" algn="ctr">
                        <a:lnSpc>
                          <a:spcPct val="100000"/>
                        </a:lnSpc>
                        <a:spcBef>
                          <a:spcPts val="0"/>
                        </a:spcBef>
                        <a:spcAft>
                          <a:spcPts val="0"/>
                        </a:spcAft>
                        <a:buClr>
                          <a:srgbClr val="0000FF"/>
                        </a:buClr>
                        <a:buSzPts val="1800"/>
                        <a:buFont typeface="Noto Sans Symbols"/>
                        <a:buNone/>
                      </a:pPr>
                      <a:r>
                        <a:rPr b="1" i="0" lang="en-US" sz="1800" u="none" cap="none" strike="noStrike">
                          <a:solidFill>
                            <a:srgbClr val="0000FF"/>
                          </a:solidFill>
                          <a:latin typeface="Noto Sans Symbols"/>
                          <a:ea typeface="Noto Sans Symbols"/>
                          <a:cs typeface="Noto Sans Symbols"/>
                          <a:sym typeface="Noto Sans Symbols"/>
                        </a:rPr>
                        <a:t>−11</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57150">
                      <a:solidFill>
                        <a:schemeClr val="dk1"/>
                      </a:solidFill>
                      <a:prstDash val="solid"/>
                      <a:round/>
                      <a:headEnd len="sm" w="sm" type="none"/>
                      <a:tailEnd len="sm" w="sm" type="none"/>
                    </a:lnB>
                    <a:gradFill>
                      <a:gsLst>
                        <a:gs pos="0">
                          <a:srgbClr val="EBA7E1"/>
                        </a:gs>
                        <a:gs pos="50000">
                          <a:srgbClr val="FFFFFF"/>
                        </a:gs>
                        <a:gs pos="100000">
                          <a:srgbClr val="EBA7E1"/>
                        </a:gs>
                      </a:gsLst>
                      <a:lin ang="5400000" scaled="0"/>
                    </a:gradFill>
                  </a:tcPr>
                </a:tc>
                <a:tc>
                  <a:txBody>
                    <a:bodyPr/>
                    <a:lstStyle/>
                    <a:p>
                      <a:pPr indent="0" lvl="0" marL="0" marR="0" rtl="0" algn="ctr">
                        <a:lnSpc>
                          <a:spcPct val="100000"/>
                        </a:lnSpc>
                        <a:spcBef>
                          <a:spcPts val="0"/>
                        </a:spcBef>
                        <a:spcAft>
                          <a:spcPts val="0"/>
                        </a:spcAft>
                        <a:buClr>
                          <a:srgbClr val="0000FF"/>
                        </a:buClr>
                        <a:buSzPts val="1800"/>
                        <a:buFont typeface="Noto Sans Symbols"/>
                        <a:buNone/>
                      </a:pPr>
                      <a:r>
                        <a:rPr b="1" i="0" lang="en-US" sz="1800" u="none" cap="none" strike="noStrike">
                          <a:solidFill>
                            <a:srgbClr val="0000FF"/>
                          </a:solidFill>
                          <a:latin typeface="Noto Sans Symbols"/>
                          <a:ea typeface="Noto Sans Symbols"/>
                          <a:cs typeface="Noto Sans Symbols"/>
                          <a:sym typeface="Noto Sans Symbols"/>
                        </a:rPr>
                        <a:t>−1</a:t>
                      </a:r>
                      <a:r>
                        <a:rPr b="1" i="0" lang="en-US" sz="1800" u="none" cap="none" strike="noStrike">
                          <a:solidFill>
                            <a:srgbClr val="0000FF"/>
                          </a:solidFill>
                          <a:latin typeface="Times New Roman"/>
                          <a:ea typeface="Times New Roman"/>
                          <a:cs typeface="Times New Roman"/>
                          <a:sym typeface="Times New Roman"/>
                        </a:rPr>
                        <a:t>4</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57150">
                      <a:solidFill>
                        <a:schemeClr val="dk1"/>
                      </a:solidFill>
                      <a:prstDash val="solid"/>
                      <a:round/>
                      <a:headEnd len="sm" w="sm" type="none"/>
                      <a:tailEnd len="sm" w="sm" type="none"/>
                    </a:lnB>
                    <a:gradFill>
                      <a:gsLst>
                        <a:gs pos="0">
                          <a:srgbClr val="EBA7E1"/>
                        </a:gs>
                        <a:gs pos="50000">
                          <a:srgbClr val="FFFFFF"/>
                        </a:gs>
                        <a:gs pos="100000">
                          <a:srgbClr val="EBA7E1"/>
                        </a:gs>
                      </a:gsLst>
                      <a:lin ang="5400000" scaled="0"/>
                    </a:gradFill>
                  </a:tcPr>
                </a:tc>
                <a:tc>
                  <a:txBody>
                    <a:bodyPr/>
                    <a:lstStyle/>
                    <a:p>
                      <a:pPr indent="0" lvl="0" marL="0" marR="0" rtl="0" algn="ctr">
                        <a:lnSpc>
                          <a:spcPct val="100000"/>
                        </a:lnSpc>
                        <a:spcBef>
                          <a:spcPts val="0"/>
                        </a:spcBef>
                        <a:spcAft>
                          <a:spcPts val="0"/>
                        </a:spcAft>
                        <a:buClr>
                          <a:srgbClr val="0000FF"/>
                        </a:buClr>
                        <a:buSzPts val="1800"/>
                        <a:buFont typeface="Noto Sans Symbols"/>
                        <a:buNone/>
                      </a:pPr>
                      <a:r>
                        <a:rPr b="1" i="0" lang="en-US" sz="1800" u="none" cap="none" strike="noStrike">
                          <a:solidFill>
                            <a:srgbClr val="0000FF"/>
                          </a:solidFill>
                          <a:latin typeface="Noto Sans Symbols"/>
                          <a:ea typeface="Noto Sans Symbols"/>
                          <a:cs typeface="Noto Sans Symbols"/>
                          <a:sym typeface="Noto Sans Symbols"/>
                        </a:rPr>
                        <a:t>−2</a:t>
                      </a:r>
                      <a:r>
                        <a:rPr b="1" i="0" lang="en-US" sz="1800" u="none" cap="none" strike="noStrike">
                          <a:solidFill>
                            <a:srgbClr val="0000FF"/>
                          </a:solidFill>
                          <a:latin typeface="Times New Roman"/>
                          <a:ea typeface="Times New Roman"/>
                          <a:cs typeface="Times New Roman"/>
                          <a:sym typeface="Times New Roman"/>
                        </a:rPr>
                        <a:t>7</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57150">
                      <a:solidFill>
                        <a:schemeClr val="dk1"/>
                      </a:solidFill>
                      <a:prstDash val="solid"/>
                      <a:round/>
                      <a:headEnd len="sm" w="sm" type="none"/>
                      <a:tailEnd len="sm" w="sm" type="none"/>
                    </a:lnB>
                    <a:gradFill>
                      <a:gsLst>
                        <a:gs pos="0">
                          <a:srgbClr val="EBA7E1"/>
                        </a:gs>
                        <a:gs pos="50000">
                          <a:srgbClr val="FFFFFF"/>
                        </a:gs>
                        <a:gs pos="100000">
                          <a:srgbClr val="EBA7E1"/>
                        </a:gs>
                      </a:gsLst>
                      <a:lin ang="5400000" scaled="0"/>
                    </a:gradFill>
                  </a:tcPr>
                </a:tc>
                <a:tc>
                  <a:txBody>
                    <a:bodyPr/>
                    <a:lstStyle/>
                    <a:p>
                      <a:pPr indent="0" lvl="0" marL="0" marR="0" rtl="0" algn="ctr">
                        <a:lnSpc>
                          <a:spcPct val="100000"/>
                        </a:lnSpc>
                        <a:spcBef>
                          <a:spcPts val="0"/>
                        </a:spcBef>
                        <a:spcAft>
                          <a:spcPts val="0"/>
                        </a:spcAft>
                        <a:buClr>
                          <a:schemeClr val="dk1"/>
                        </a:buClr>
                        <a:buSzPts val="1800"/>
                        <a:buFont typeface="Noto Sans Symbols"/>
                        <a:buNone/>
                      </a:pPr>
                      <a:r>
                        <a:rPr b="1" i="0" lang="en-US" sz="1800" u="none" cap="none" strike="noStrike">
                          <a:solidFill>
                            <a:schemeClr val="dk1"/>
                          </a:solidFill>
                          <a:latin typeface="Noto Sans Symbols"/>
                          <a:ea typeface="Noto Sans Symbols"/>
                          <a:cs typeface="Noto Sans Symbols"/>
                          <a:sym typeface="Noto Sans Symbols"/>
                        </a:rPr>
                        <a:t>−45</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57150">
                      <a:solidFill>
                        <a:schemeClr val="dk1"/>
                      </a:solidFill>
                      <a:prstDash val="solid"/>
                      <a:round/>
                      <a:headEnd len="sm" w="sm" type="none"/>
                      <a:tailEnd len="sm" w="sm" type="none"/>
                    </a:lnB>
                    <a:gradFill>
                      <a:gsLst>
                        <a:gs pos="0">
                          <a:srgbClr val="EBA7E1"/>
                        </a:gs>
                        <a:gs pos="50000">
                          <a:srgbClr val="FFFFFF"/>
                        </a:gs>
                        <a:gs pos="100000">
                          <a:srgbClr val="EBA7E1"/>
                        </a:gs>
                      </a:gsLst>
                      <a:lin ang="5400000" scaled="0"/>
                    </a:gradFill>
                  </a:tcPr>
                </a:tc>
                <a:tc>
                  <a:txBody>
                    <a:bodyPr/>
                    <a:lstStyle/>
                    <a:p>
                      <a:pPr indent="0" lvl="0" marL="0" marR="0" rtl="0" algn="ctr">
                        <a:lnSpc>
                          <a:spcPct val="100000"/>
                        </a:lnSpc>
                        <a:spcBef>
                          <a:spcPts val="0"/>
                        </a:spcBef>
                        <a:spcAft>
                          <a:spcPts val="0"/>
                        </a:spcAft>
                        <a:buClr>
                          <a:srgbClr val="0000FF"/>
                        </a:buClr>
                        <a:buSzPts val="1800"/>
                        <a:buFont typeface="Noto Sans Symbols"/>
                        <a:buNone/>
                      </a:pPr>
                      <a:r>
                        <a:rPr b="1" i="0" lang="en-US" sz="1800" u="none" cap="none" strike="noStrike">
                          <a:solidFill>
                            <a:srgbClr val="0000FF"/>
                          </a:solidFill>
                          <a:latin typeface="Noto Sans Symbols"/>
                          <a:ea typeface="Noto Sans Symbols"/>
                          <a:cs typeface="Noto Sans Symbols"/>
                          <a:sym typeface="Noto Sans Symbols"/>
                        </a:rPr>
                        <a:t>−63</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57150">
                      <a:solidFill>
                        <a:schemeClr val="dk1"/>
                      </a:solidFill>
                      <a:prstDash val="solid"/>
                      <a:round/>
                      <a:headEnd len="sm" w="sm" type="none"/>
                      <a:tailEnd len="sm" w="sm" type="none"/>
                    </a:lnB>
                    <a:gradFill>
                      <a:gsLst>
                        <a:gs pos="0">
                          <a:srgbClr val="EBA7E1"/>
                        </a:gs>
                        <a:gs pos="50000">
                          <a:srgbClr val="FFFFFF"/>
                        </a:gs>
                        <a:gs pos="100000">
                          <a:srgbClr val="EBA7E1"/>
                        </a:gs>
                      </a:gsLst>
                      <a:lin ang="5400000" scaled="0"/>
                    </a:gradFill>
                  </a:tcPr>
                </a:tc>
                <a:tc>
                  <a:txBody>
                    <a:bodyPr/>
                    <a:lstStyle/>
                    <a:p>
                      <a:pPr indent="0" lvl="0" marL="0" marR="0" rtl="0" algn="ctr">
                        <a:lnSpc>
                          <a:spcPct val="100000"/>
                        </a:lnSpc>
                        <a:spcBef>
                          <a:spcPts val="0"/>
                        </a:spcBef>
                        <a:spcAft>
                          <a:spcPts val="0"/>
                        </a:spcAft>
                        <a:buClr>
                          <a:srgbClr val="0000FF"/>
                        </a:buClr>
                        <a:buSzPts val="1800"/>
                        <a:buFont typeface="Noto Sans Symbols"/>
                        <a:buNone/>
                      </a:pPr>
                      <a:r>
                        <a:rPr b="1" i="0" lang="en-US" sz="1800" u="none" cap="none" strike="noStrike">
                          <a:solidFill>
                            <a:srgbClr val="0000FF"/>
                          </a:solidFill>
                          <a:latin typeface="Noto Sans Symbols"/>
                          <a:ea typeface="Noto Sans Symbols"/>
                          <a:cs typeface="Noto Sans Symbols"/>
                          <a:sym typeface="Noto Sans Symbols"/>
                        </a:rPr>
                        <a:t>−72</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57150">
                      <a:solidFill>
                        <a:schemeClr val="dk1"/>
                      </a:solidFill>
                      <a:prstDash val="solid"/>
                      <a:round/>
                      <a:headEnd len="sm" w="sm" type="none"/>
                      <a:tailEnd len="sm" w="sm" type="none"/>
                    </a:lnB>
                    <a:gradFill>
                      <a:gsLst>
                        <a:gs pos="0">
                          <a:srgbClr val="EBA7E1"/>
                        </a:gs>
                        <a:gs pos="50000">
                          <a:srgbClr val="FFFFFF"/>
                        </a:gs>
                        <a:gs pos="100000">
                          <a:srgbClr val="EBA7E1"/>
                        </a:gs>
                      </a:gsLst>
                      <a:lin ang="5400000" scaled="0"/>
                    </a:gradFill>
                  </a:tcPr>
                </a:tc>
                <a:tc>
                  <a:txBody>
                    <a:bodyPr/>
                    <a:lstStyle/>
                    <a:p>
                      <a:pPr indent="0" lvl="0" marL="0" marR="0" rtl="0" algn="ctr">
                        <a:lnSpc>
                          <a:spcPct val="100000"/>
                        </a:lnSpc>
                        <a:spcBef>
                          <a:spcPts val="0"/>
                        </a:spcBef>
                        <a:spcAft>
                          <a:spcPts val="0"/>
                        </a:spcAft>
                        <a:buClr>
                          <a:srgbClr val="0000FF"/>
                        </a:buClr>
                        <a:buSzPts val="1800"/>
                        <a:buFont typeface="Noto Sans Symbols"/>
                        <a:buNone/>
                      </a:pPr>
                      <a:r>
                        <a:rPr b="1" i="0" lang="en-US" sz="1800" u="none" cap="none" strike="noStrike">
                          <a:solidFill>
                            <a:srgbClr val="0000FF"/>
                          </a:solidFill>
                          <a:latin typeface="Noto Sans Symbols"/>
                          <a:ea typeface="Noto Sans Symbols"/>
                          <a:cs typeface="Noto Sans Symbols"/>
                          <a:sym typeface="Noto Sans Symbols"/>
                        </a:rPr>
                        <a:t>−76</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57150">
                      <a:solidFill>
                        <a:schemeClr val="dk1"/>
                      </a:solidFill>
                      <a:prstDash val="solid"/>
                      <a:round/>
                      <a:headEnd len="sm" w="sm" type="none"/>
                      <a:tailEnd len="sm" w="sm" type="none"/>
                    </a:lnB>
                    <a:gradFill>
                      <a:gsLst>
                        <a:gs pos="0">
                          <a:srgbClr val="EBA7E1"/>
                        </a:gs>
                        <a:gs pos="50000">
                          <a:srgbClr val="FFFFFF"/>
                        </a:gs>
                        <a:gs pos="100000">
                          <a:srgbClr val="EBA7E1"/>
                        </a:gs>
                      </a:gsLst>
                      <a:lin ang="5400000" scaled="0"/>
                    </a:gradFill>
                  </a:tcPr>
                </a:tc>
                <a:tc>
                  <a:txBody>
                    <a:bodyPr/>
                    <a:lstStyle/>
                    <a:p>
                      <a:pPr indent="0" lvl="0" marL="0" marR="0" rtl="0" algn="ctr">
                        <a:lnSpc>
                          <a:spcPct val="100000"/>
                        </a:lnSpc>
                        <a:spcBef>
                          <a:spcPts val="0"/>
                        </a:spcBef>
                        <a:spcAft>
                          <a:spcPts val="0"/>
                        </a:spcAft>
                        <a:buClr>
                          <a:srgbClr val="0000FF"/>
                        </a:buClr>
                        <a:buSzPts val="1800"/>
                        <a:buFont typeface="Noto Sans Symbols"/>
                        <a:buNone/>
                      </a:pPr>
                      <a:r>
                        <a:rPr b="1" i="0" lang="en-US" sz="1800" u="none" cap="none" strike="noStrike">
                          <a:solidFill>
                            <a:srgbClr val="0000FF"/>
                          </a:solidFill>
                          <a:latin typeface="Noto Sans Symbols"/>
                          <a:ea typeface="Noto Sans Symbols"/>
                          <a:cs typeface="Noto Sans Symbols"/>
                          <a:sym typeface="Noto Sans Symbols"/>
                        </a:rPr>
                        <a:t>−</a:t>
                      </a:r>
                      <a:r>
                        <a:rPr b="1" i="0" lang="en-US" sz="1800" u="none" cap="none" strike="noStrike">
                          <a:solidFill>
                            <a:srgbClr val="0000FF"/>
                          </a:solidFill>
                          <a:latin typeface="Times New Roman"/>
                          <a:ea typeface="Times New Roman"/>
                          <a:cs typeface="Times New Roman"/>
                          <a:sym typeface="Times New Roman"/>
                        </a:rPr>
                        <a:t>79</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57150">
                      <a:solidFill>
                        <a:schemeClr val="dk1"/>
                      </a:solidFill>
                      <a:prstDash val="solid"/>
                      <a:round/>
                      <a:headEnd len="sm" w="sm" type="none"/>
                      <a:tailEnd len="sm" w="sm" type="none"/>
                    </a:lnB>
                    <a:gradFill>
                      <a:gsLst>
                        <a:gs pos="0">
                          <a:srgbClr val="EBA7E1"/>
                        </a:gs>
                        <a:gs pos="50000">
                          <a:srgbClr val="FFFFFF"/>
                        </a:gs>
                        <a:gs pos="100000">
                          <a:srgbClr val="EBA7E1"/>
                        </a:gs>
                      </a:gsLst>
                      <a:lin ang="5400000" scaled="0"/>
                    </a:gradFill>
                  </a:tcPr>
                </a:tc>
                <a:tc>
                  <a:txBody>
                    <a:bodyPr/>
                    <a:lstStyle/>
                    <a:p>
                      <a:pPr indent="0" lvl="0" marL="0" marR="0" rtl="0" algn="ctr">
                        <a:lnSpc>
                          <a:spcPct val="100000"/>
                        </a:lnSpc>
                        <a:spcBef>
                          <a:spcPts val="0"/>
                        </a:spcBef>
                        <a:spcAft>
                          <a:spcPts val="0"/>
                        </a:spcAft>
                        <a:buClr>
                          <a:schemeClr val="dk1"/>
                        </a:buClr>
                        <a:buSzPts val="1800"/>
                        <a:buFont typeface="Noto Sans Symbols"/>
                        <a:buNone/>
                      </a:pPr>
                      <a:r>
                        <a:rPr b="1" i="0" lang="en-US" sz="1800" u="none" cap="none" strike="noStrike">
                          <a:solidFill>
                            <a:schemeClr val="dk1"/>
                          </a:solidFill>
                          <a:latin typeface="Noto Sans Symbols"/>
                          <a:ea typeface="Noto Sans Symbols"/>
                          <a:cs typeface="Noto Sans Symbols"/>
                          <a:sym typeface="Noto Sans Symbols"/>
                        </a:rPr>
                        <a:t>−83</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57150">
                      <a:solidFill>
                        <a:schemeClr val="dk1"/>
                      </a:solidFill>
                      <a:prstDash val="solid"/>
                      <a:round/>
                      <a:headEnd len="sm" w="sm" type="none"/>
                      <a:tailEnd len="sm" w="sm" type="none"/>
                    </a:lnB>
                    <a:gradFill>
                      <a:gsLst>
                        <a:gs pos="0">
                          <a:srgbClr val="EBA7E1"/>
                        </a:gs>
                        <a:gs pos="50000">
                          <a:srgbClr val="FFFFFF"/>
                        </a:gs>
                        <a:gs pos="100000">
                          <a:srgbClr val="EBA7E1"/>
                        </a:gs>
                      </a:gsLst>
                      <a:lin ang="5400000" scaled="0"/>
                    </a:gradFill>
                  </a:tcPr>
                </a:tc>
                <a:tc>
                  <a:txBody>
                    <a:bodyPr/>
                    <a:lstStyle/>
                    <a:p>
                      <a:pPr indent="0" lvl="0" marL="0" marR="0" rtl="0" algn="ctr">
                        <a:lnSpc>
                          <a:spcPct val="100000"/>
                        </a:lnSpc>
                        <a:spcBef>
                          <a:spcPts val="0"/>
                        </a:spcBef>
                        <a:spcAft>
                          <a:spcPts val="0"/>
                        </a:spcAft>
                        <a:buClr>
                          <a:schemeClr val="dk1"/>
                        </a:buClr>
                        <a:buSzPts val="1800"/>
                        <a:buFont typeface="Noto Sans Symbols"/>
                        <a:buNone/>
                      </a:pPr>
                      <a:r>
                        <a:rPr b="1" i="0" lang="en-US" sz="1800" u="none" cap="none" strike="noStrike">
                          <a:solidFill>
                            <a:schemeClr val="dk1"/>
                          </a:solidFill>
                          <a:latin typeface="Noto Sans Symbols"/>
                          <a:ea typeface="Noto Sans Symbols"/>
                          <a:cs typeface="Noto Sans Symbols"/>
                          <a:sym typeface="Noto Sans Symbols"/>
                        </a:rPr>
                        <a:t>−8</a:t>
                      </a:r>
                      <a:r>
                        <a:rPr b="1" i="0" lang="en-US" sz="1800" u="none" cap="none" strike="noStrike">
                          <a:solidFill>
                            <a:schemeClr val="dk1"/>
                          </a:solidFill>
                          <a:latin typeface="Times New Roman"/>
                          <a:ea typeface="Times New Roman"/>
                          <a:cs typeface="Times New Roman"/>
                          <a:sym typeface="Times New Roman"/>
                        </a:rPr>
                        <a:t>4</a:t>
                      </a:r>
                      <a:endParaRPr/>
                    </a:p>
                  </a:txBody>
                  <a:tcPr marT="45725" marB="45725" marR="91450" marL="91450" anchor="ctr">
                    <a:lnL cap="flat" cmpd="sng" w="12700">
                      <a:solidFill>
                        <a:schemeClr val="dk1"/>
                      </a:solidFill>
                      <a:prstDash val="solid"/>
                      <a:round/>
                      <a:headEnd len="sm" w="sm" type="none"/>
                      <a:tailEnd len="sm" w="sm" type="none"/>
                    </a:lnL>
                    <a:lnR cap="flat" cmpd="sng" w="5715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57150">
                      <a:solidFill>
                        <a:schemeClr val="dk1"/>
                      </a:solidFill>
                      <a:prstDash val="solid"/>
                      <a:round/>
                      <a:headEnd len="sm" w="sm" type="none"/>
                      <a:tailEnd len="sm" w="sm" type="none"/>
                    </a:lnB>
                    <a:gradFill>
                      <a:gsLst>
                        <a:gs pos="0">
                          <a:srgbClr val="EBA7E1"/>
                        </a:gs>
                        <a:gs pos="50000">
                          <a:srgbClr val="FFFFFF"/>
                        </a:gs>
                        <a:gs pos="100000">
                          <a:srgbClr val="EBA7E1"/>
                        </a:gs>
                      </a:gsLst>
                      <a:lin ang="5400000" scaled="0"/>
                    </a:gradFill>
                  </a:tcPr>
                </a:tc>
              </a:tr>
            </a:tbl>
          </a:graphicData>
        </a:graphic>
      </p:graphicFrame>
      <p:sp>
        <p:nvSpPr>
          <p:cNvPr id="1499" name="Google Shape;1499;p144"/>
          <p:cNvSpPr txBox="1"/>
          <p:nvPr/>
        </p:nvSpPr>
        <p:spPr>
          <a:xfrm>
            <a:off x="755650" y="3716337"/>
            <a:ext cx="7848600" cy="8318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Times New Roman"/>
              <a:buNone/>
            </a:pPr>
            <a:r>
              <a:rPr b="1" i="0" lang="en-US" sz="2400" u="none">
                <a:solidFill>
                  <a:schemeClr val="dk1"/>
                </a:solidFill>
                <a:latin typeface="Times New Roman"/>
                <a:ea typeface="Times New Roman"/>
                <a:cs typeface="Times New Roman"/>
                <a:sym typeface="Times New Roman"/>
              </a:rPr>
              <a:t>② </a:t>
            </a:r>
            <a:r>
              <a:rPr b="1" i="1" lang="en-US" sz="2400" u="none">
                <a:solidFill>
                  <a:schemeClr val="dk1"/>
                </a:solidFill>
                <a:latin typeface="Times New Roman"/>
                <a:ea typeface="Times New Roman"/>
                <a:cs typeface="Times New Roman"/>
                <a:sym typeface="Times New Roman"/>
              </a:rPr>
              <a:t>ϕ</a:t>
            </a:r>
            <a:r>
              <a:rPr b="1" i="0" lang="en-US" sz="2400" u="none">
                <a:solidFill>
                  <a:schemeClr val="dk1"/>
                </a:solidFill>
                <a:latin typeface="Times New Roman"/>
                <a:ea typeface="Times New Roman"/>
                <a:cs typeface="Times New Roman"/>
                <a:sym typeface="Times New Roman"/>
              </a:rPr>
              <a:t>(</a:t>
            </a:r>
            <a:r>
              <a:rPr b="1" i="1" lang="en-US" sz="2400" u="none">
                <a:solidFill>
                  <a:schemeClr val="dk1"/>
                </a:solidFill>
                <a:latin typeface="Times New Roman"/>
                <a:ea typeface="Times New Roman"/>
                <a:cs typeface="Times New Roman"/>
                <a:sym typeface="Times New Roman"/>
              </a:rPr>
              <a:t>ω</a:t>
            </a:r>
            <a:r>
              <a:rPr b="1" i="0" lang="en-US" sz="2400" u="none">
                <a:solidFill>
                  <a:schemeClr val="dk1"/>
                </a:solidFill>
                <a:latin typeface="Times New Roman"/>
                <a:ea typeface="Times New Roman"/>
                <a:cs typeface="Times New Roman"/>
                <a:sym typeface="Times New Roman"/>
              </a:rPr>
              <a:t>) is symmetrical at all rotations about the point </a:t>
            </a:r>
            <a:endParaRPr/>
          </a:p>
          <a:p>
            <a:pPr indent="0" lvl="0" marL="0" marR="0" rtl="0" algn="l">
              <a:lnSpc>
                <a:spcPct val="100000"/>
              </a:lnSpc>
              <a:spcBef>
                <a:spcPts val="0"/>
              </a:spcBef>
              <a:spcAft>
                <a:spcPts val="0"/>
              </a:spcAft>
              <a:buClr>
                <a:schemeClr val="dk1"/>
              </a:buClr>
              <a:buSzPts val="2400"/>
              <a:buFont typeface="Times New Roman"/>
              <a:buNone/>
            </a:pPr>
            <a:r>
              <a:rPr b="1" i="1" lang="en-US" sz="2400" u="none">
                <a:solidFill>
                  <a:schemeClr val="dk1"/>
                </a:solidFill>
                <a:latin typeface="Times New Roman"/>
                <a:ea typeface="Times New Roman"/>
                <a:cs typeface="Times New Roman"/>
                <a:sym typeface="Times New Roman"/>
              </a:rPr>
              <a:t>     ω</a:t>
            </a:r>
            <a:r>
              <a:rPr b="1" i="0" lang="en-US" sz="2400" u="none">
                <a:solidFill>
                  <a:schemeClr val="dk1"/>
                </a:solidFill>
                <a:latin typeface="Times New Roman"/>
                <a:ea typeface="Times New Roman"/>
                <a:cs typeface="Times New Roman"/>
                <a:sym typeface="Times New Roman"/>
              </a:rPr>
              <a:t>＝1/</a:t>
            </a:r>
            <a:r>
              <a:rPr b="1" i="1" lang="en-US" sz="2400" u="none">
                <a:solidFill>
                  <a:schemeClr val="dk1"/>
                </a:solidFill>
                <a:latin typeface="Times New Roman"/>
                <a:ea typeface="Times New Roman"/>
                <a:cs typeface="Times New Roman"/>
                <a:sym typeface="Times New Roman"/>
              </a:rPr>
              <a:t>T</a:t>
            </a:r>
            <a:r>
              <a:rPr b="1" i="0" lang="en-US" sz="2400" u="none">
                <a:solidFill>
                  <a:schemeClr val="dk1"/>
                </a:solidFill>
                <a:latin typeface="Times New Roman"/>
                <a:ea typeface="Times New Roman"/>
                <a:cs typeface="Times New Roman"/>
                <a:sym typeface="Times New Roman"/>
              </a:rPr>
              <a:t>,</a:t>
            </a:r>
            <a:r>
              <a:rPr b="1" i="1" lang="en-US" sz="2400" u="none">
                <a:solidFill>
                  <a:schemeClr val="dk1"/>
                </a:solidFill>
                <a:latin typeface="Times New Roman"/>
                <a:ea typeface="Times New Roman"/>
                <a:cs typeface="Times New Roman"/>
                <a:sym typeface="Times New Roman"/>
              </a:rPr>
              <a:t>ϕ</a:t>
            </a:r>
            <a:r>
              <a:rPr b="1" i="0" lang="en-US" sz="2400" u="none">
                <a:solidFill>
                  <a:schemeClr val="dk1"/>
                </a:solidFill>
                <a:latin typeface="Times New Roman"/>
                <a:ea typeface="Times New Roman"/>
                <a:cs typeface="Times New Roman"/>
                <a:sym typeface="Times New Roman"/>
              </a:rPr>
              <a:t>(</a:t>
            </a:r>
            <a:r>
              <a:rPr b="1" i="1" lang="en-US" sz="2400" u="none">
                <a:solidFill>
                  <a:schemeClr val="dk1"/>
                </a:solidFill>
                <a:latin typeface="Times New Roman"/>
                <a:ea typeface="Times New Roman"/>
                <a:cs typeface="Times New Roman"/>
                <a:sym typeface="Times New Roman"/>
              </a:rPr>
              <a:t>ω</a:t>
            </a:r>
            <a:r>
              <a:rPr b="1" i="0" lang="en-US" sz="2400" u="none">
                <a:solidFill>
                  <a:schemeClr val="dk1"/>
                </a:solidFill>
                <a:latin typeface="Times New Roman"/>
                <a:ea typeface="Times New Roman"/>
                <a:cs typeface="Times New Roman"/>
                <a:sym typeface="Times New Roman"/>
              </a:rPr>
              <a:t>)=-45°</a:t>
            </a:r>
            <a:endParaRPr/>
          </a:p>
        </p:txBody>
      </p:sp>
    </p:spTree>
  </p:cSld>
  <p:clrMapOvr>
    <a:masterClrMapping/>
  </p:clrMapOvr>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503" name="Shape 1503"/>
        <p:cNvGrpSpPr/>
        <p:nvPr/>
      </p:nvGrpSpPr>
      <p:grpSpPr>
        <a:xfrm>
          <a:off x="0" y="0"/>
          <a:ext cx="0" cy="0"/>
          <a:chOff x="0" y="0"/>
          <a:chExt cx="0" cy="0"/>
        </a:xfrm>
      </p:grpSpPr>
      <p:sp>
        <p:nvSpPr>
          <p:cNvPr id="1504" name="Google Shape;1504;p145"/>
          <p:cNvSpPr txBox="1"/>
          <p:nvPr>
            <p:ph idx="1" type="body"/>
          </p:nvPr>
        </p:nvSpPr>
        <p:spPr>
          <a:xfrm>
            <a:off x="684212" y="404812"/>
            <a:ext cx="7772400" cy="647700"/>
          </a:xfrm>
          <a:prstGeom prst="rect">
            <a:avLst/>
          </a:prstGeom>
          <a:noFill/>
          <a:ln>
            <a:noFill/>
          </a:ln>
        </p:spPr>
        <p:txBody>
          <a:bodyPr anchorCtr="0" anchor="t" bIns="45700" lIns="91425" spcFirstLastPara="1" rIns="91425" wrap="square" tIns="45700">
            <a:noAutofit/>
          </a:bodyPr>
          <a:lstStyle/>
          <a:p>
            <a:pPr indent="-342900" lvl="0" marL="342900" marR="0" rtl="0" algn="just">
              <a:lnSpc>
                <a:spcPct val="120000"/>
              </a:lnSpc>
              <a:spcBef>
                <a:spcPts val="0"/>
              </a:spcBef>
              <a:spcAft>
                <a:spcPts val="0"/>
              </a:spcAft>
              <a:buClr>
                <a:schemeClr val="dk1"/>
              </a:buClr>
              <a:buSzPts val="2800"/>
              <a:buFont typeface="Times New Roman"/>
              <a:buNone/>
            </a:pPr>
            <a:r>
              <a:rPr b="1" i="0" lang="en-US" sz="2800" u="none">
                <a:solidFill>
                  <a:schemeClr val="dk1"/>
                </a:solidFill>
                <a:latin typeface="Times New Roman"/>
                <a:ea typeface="Times New Roman"/>
                <a:cs typeface="Times New Roman"/>
                <a:sym typeface="Times New Roman"/>
              </a:rPr>
              <a:t>5. First Derivative Element</a:t>
            </a:r>
            <a:endParaRPr/>
          </a:p>
        </p:txBody>
      </p:sp>
      <p:sp>
        <p:nvSpPr>
          <p:cNvPr id="1505" name="Google Shape;1505;p145"/>
          <p:cNvSpPr txBox="1"/>
          <p:nvPr/>
        </p:nvSpPr>
        <p:spPr>
          <a:xfrm>
            <a:off x="0" y="3328987"/>
            <a:ext cx="9144000" cy="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pic>
        <p:nvPicPr>
          <p:cNvPr id="1506" name="Google Shape;1506;p145"/>
          <p:cNvPicPr preferRelativeResize="0"/>
          <p:nvPr/>
        </p:nvPicPr>
        <p:blipFill rotWithShape="1">
          <a:blip r:embed="rId3">
            <a:alphaModFix/>
          </a:blip>
          <a:srcRect b="0" l="0" r="0" t="0"/>
          <a:stretch/>
        </p:blipFill>
        <p:spPr>
          <a:xfrm>
            <a:off x="2339975" y="1412875"/>
            <a:ext cx="2362200" cy="447675"/>
          </a:xfrm>
          <a:prstGeom prst="rect">
            <a:avLst/>
          </a:prstGeom>
          <a:noFill/>
          <a:ln>
            <a:noFill/>
          </a:ln>
        </p:spPr>
      </p:pic>
      <p:pic>
        <p:nvPicPr>
          <p:cNvPr id="1507" name="Google Shape;1507;p145"/>
          <p:cNvPicPr preferRelativeResize="0"/>
          <p:nvPr/>
        </p:nvPicPr>
        <p:blipFill rotWithShape="1">
          <a:blip r:embed="rId4">
            <a:alphaModFix/>
          </a:blip>
          <a:srcRect b="0" l="0" r="0" t="0"/>
          <a:stretch/>
        </p:blipFill>
        <p:spPr>
          <a:xfrm>
            <a:off x="1187450" y="2133600"/>
            <a:ext cx="2819400" cy="979487"/>
          </a:xfrm>
          <a:prstGeom prst="rect">
            <a:avLst/>
          </a:prstGeom>
          <a:noFill/>
          <a:ln>
            <a:noFill/>
          </a:ln>
        </p:spPr>
      </p:pic>
      <p:pic>
        <p:nvPicPr>
          <p:cNvPr id="1508" name="Google Shape;1508;p145"/>
          <p:cNvPicPr preferRelativeResize="0"/>
          <p:nvPr/>
        </p:nvPicPr>
        <p:blipFill rotWithShape="1">
          <a:blip r:embed="rId5">
            <a:alphaModFix/>
          </a:blip>
          <a:srcRect b="0" l="0" r="0" t="0"/>
          <a:stretch/>
        </p:blipFill>
        <p:spPr>
          <a:xfrm>
            <a:off x="4643437" y="2133600"/>
            <a:ext cx="2971800" cy="954087"/>
          </a:xfrm>
          <a:prstGeom prst="rect">
            <a:avLst/>
          </a:prstGeom>
          <a:noFill/>
          <a:ln>
            <a:noFill/>
          </a:ln>
        </p:spPr>
      </p:pic>
      <p:sp>
        <p:nvSpPr>
          <p:cNvPr id="1509" name="Google Shape;1509;p145"/>
          <p:cNvSpPr txBox="1"/>
          <p:nvPr/>
        </p:nvSpPr>
        <p:spPr>
          <a:xfrm>
            <a:off x="1116012" y="908050"/>
            <a:ext cx="3887787" cy="46196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Times New Roman"/>
              <a:buNone/>
            </a:pPr>
            <a:r>
              <a:rPr b="1" i="0" lang="en-US" sz="2400" u="none">
                <a:solidFill>
                  <a:schemeClr val="dk1"/>
                </a:solidFill>
                <a:latin typeface="Times New Roman"/>
                <a:ea typeface="Times New Roman"/>
                <a:cs typeface="Times New Roman"/>
                <a:sym typeface="Times New Roman"/>
              </a:rPr>
              <a:t>Frequency characteristic</a:t>
            </a:r>
            <a:endParaRPr/>
          </a:p>
        </p:txBody>
      </p:sp>
      <p:pic>
        <p:nvPicPr>
          <p:cNvPr id="1510" name="Google Shape;1510;p145"/>
          <p:cNvPicPr preferRelativeResize="0"/>
          <p:nvPr/>
        </p:nvPicPr>
        <p:blipFill rotWithShape="1">
          <a:blip r:embed="rId6">
            <a:alphaModFix/>
          </a:blip>
          <a:srcRect b="0" l="0" r="0" t="0"/>
          <a:stretch/>
        </p:blipFill>
        <p:spPr>
          <a:xfrm>
            <a:off x="900112" y="3213100"/>
            <a:ext cx="2895600" cy="2174875"/>
          </a:xfrm>
          <a:prstGeom prst="rect">
            <a:avLst/>
          </a:prstGeom>
          <a:noFill/>
          <a:ln cap="flat" cmpd="sng" w="12700">
            <a:solidFill>
              <a:srgbClr val="800080"/>
            </a:solidFill>
            <a:prstDash val="solid"/>
            <a:miter lim="800000"/>
            <a:headEnd len="sm" w="sm" type="none"/>
            <a:tailEnd len="sm" w="sm" type="none"/>
          </a:ln>
        </p:spPr>
      </p:pic>
      <p:pic>
        <p:nvPicPr>
          <p:cNvPr id="1511" name="Google Shape;1511;p145"/>
          <p:cNvPicPr preferRelativeResize="0"/>
          <p:nvPr/>
        </p:nvPicPr>
        <p:blipFill rotWithShape="1">
          <a:blip r:embed="rId7">
            <a:alphaModFix/>
          </a:blip>
          <a:srcRect b="0" l="0" r="0" t="0"/>
          <a:stretch/>
        </p:blipFill>
        <p:spPr>
          <a:xfrm>
            <a:off x="4500562" y="3068637"/>
            <a:ext cx="4032250" cy="2947987"/>
          </a:xfrm>
          <a:prstGeom prst="rect">
            <a:avLst/>
          </a:prstGeom>
          <a:noFill/>
          <a:ln cap="flat" cmpd="sng" w="19050">
            <a:solidFill>
              <a:srgbClr val="800080"/>
            </a:solidFill>
            <a:prstDash val="solid"/>
            <a:miter lim="800000"/>
            <a:headEnd len="sm" w="sm" type="none"/>
            <a:tailEnd len="sm" w="sm" type="none"/>
          </a:ln>
        </p:spPr>
      </p:pic>
      <p:sp>
        <p:nvSpPr>
          <p:cNvPr id="1512" name="Google Shape;1512;p145"/>
          <p:cNvSpPr txBox="1"/>
          <p:nvPr/>
        </p:nvSpPr>
        <p:spPr>
          <a:xfrm>
            <a:off x="1258887" y="5516562"/>
            <a:ext cx="2376487" cy="4000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000"/>
              <a:buFont typeface="Times New Roman"/>
              <a:buNone/>
            </a:pPr>
            <a:r>
              <a:rPr b="1" i="0" lang="en-US" sz="2000" u="none">
                <a:solidFill>
                  <a:schemeClr val="dk1"/>
                </a:solidFill>
                <a:latin typeface="Times New Roman"/>
                <a:ea typeface="Times New Roman"/>
                <a:cs typeface="Times New Roman"/>
                <a:sym typeface="Times New Roman"/>
              </a:rPr>
              <a:t>Nyquist Diagram</a:t>
            </a:r>
            <a:endParaRPr/>
          </a:p>
        </p:txBody>
      </p:sp>
      <p:pic>
        <p:nvPicPr>
          <p:cNvPr id="1513" name="Google Shape;1513;p145"/>
          <p:cNvPicPr preferRelativeResize="0"/>
          <p:nvPr/>
        </p:nvPicPr>
        <p:blipFill rotWithShape="1">
          <a:blip r:embed="rId8">
            <a:alphaModFix/>
          </a:blip>
          <a:srcRect b="0" l="0" r="0" t="0"/>
          <a:stretch/>
        </p:blipFill>
        <p:spPr>
          <a:xfrm>
            <a:off x="5580062" y="3687762"/>
            <a:ext cx="2708275" cy="1670050"/>
          </a:xfrm>
          <a:prstGeom prst="rect">
            <a:avLst/>
          </a:prstGeom>
          <a:noFill/>
          <a:ln>
            <a:noFill/>
          </a:ln>
        </p:spPr>
      </p:pic>
      <p:pic>
        <p:nvPicPr>
          <p:cNvPr id="1514" name="Google Shape;1514;p145"/>
          <p:cNvPicPr preferRelativeResize="0"/>
          <p:nvPr/>
        </p:nvPicPr>
        <p:blipFill rotWithShape="1">
          <a:blip r:embed="rId9">
            <a:alphaModFix/>
          </a:blip>
          <a:srcRect b="0" l="0" r="0" t="0"/>
          <a:stretch/>
        </p:blipFill>
        <p:spPr>
          <a:xfrm>
            <a:off x="5616575" y="3714750"/>
            <a:ext cx="3054350" cy="1689100"/>
          </a:xfrm>
          <a:prstGeom prst="rect">
            <a:avLst/>
          </a:prstGeom>
          <a:noFill/>
          <a:ln>
            <a:noFill/>
          </a:ln>
        </p:spPr>
      </p:pic>
    </p:spTree>
  </p:cSld>
  <p:clrMapOvr>
    <a:masterClrMapping/>
  </p:clrMapOvr>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518" name="Shape 1518"/>
        <p:cNvGrpSpPr/>
        <p:nvPr/>
      </p:nvGrpSpPr>
      <p:grpSpPr>
        <a:xfrm>
          <a:off x="0" y="0"/>
          <a:ext cx="0" cy="0"/>
          <a:chOff x="0" y="0"/>
          <a:chExt cx="0" cy="0"/>
        </a:xfrm>
      </p:grpSpPr>
      <p:pic>
        <p:nvPicPr>
          <p:cNvPr id="1519" name="Google Shape;1519;p146"/>
          <p:cNvPicPr preferRelativeResize="0"/>
          <p:nvPr/>
        </p:nvPicPr>
        <p:blipFill rotWithShape="1">
          <a:blip r:embed="rId3">
            <a:alphaModFix/>
          </a:blip>
          <a:srcRect b="0" l="0" r="0" t="0"/>
          <a:stretch/>
        </p:blipFill>
        <p:spPr>
          <a:xfrm>
            <a:off x="4932362" y="981075"/>
            <a:ext cx="4122737" cy="2895600"/>
          </a:xfrm>
          <a:prstGeom prst="rect">
            <a:avLst/>
          </a:prstGeom>
          <a:noFill/>
          <a:ln cap="flat" cmpd="sng" w="9525">
            <a:solidFill>
              <a:schemeClr val="accent2"/>
            </a:solidFill>
            <a:prstDash val="solid"/>
            <a:miter lim="800000"/>
            <a:headEnd len="sm" w="sm" type="none"/>
            <a:tailEnd len="sm" w="sm" type="none"/>
          </a:ln>
          <a:effectLst>
            <a:outerShdw blurRad="63500" dir="18900000" dist="107763">
              <a:schemeClr val="lt2">
                <a:alpha val="49803"/>
              </a:schemeClr>
            </a:outerShdw>
          </a:effectLst>
        </p:spPr>
      </p:pic>
      <p:pic>
        <p:nvPicPr>
          <p:cNvPr id="1520" name="Google Shape;1520;p146"/>
          <p:cNvPicPr preferRelativeResize="0"/>
          <p:nvPr/>
        </p:nvPicPr>
        <p:blipFill rotWithShape="1">
          <a:blip r:embed="rId4">
            <a:alphaModFix/>
          </a:blip>
          <a:srcRect b="0" l="0" r="0" t="0"/>
          <a:stretch/>
        </p:blipFill>
        <p:spPr>
          <a:xfrm>
            <a:off x="468312" y="1052512"/>
            <a:ext cx="4268787" cy="2895600"/>
          </a:xfrm>
          <a:prstGeom prst="rect">
            <a:avLst/>
          </a:prstGeom>
          <a:noFill/>
          <a:ln cap="flat" cmpd="sng" w="9525">
            <a:solidFill>
              <a:schemeClr val="accent2"/>
            </a:solidFill>
            <a:prstDash val="solid"/>
            <a:miter lim="800000"/>
            <a:headEnd len="sm" w="sm" type="none"/>
            <a:tailEnd len="sm" w="sm" type="none"/>
          </a:ln>
          <a:effectLst>
            <a:outerShdw blurRad="63500" dir="18900000" dist="107763">
              <a:schemeClr val="lt2">
                <a:alpha val="49803"/>
              </a:schemeClr>
            </a:outerShdw>
          </a:effectLst>
        </p:spPr>
      </p:pic>
      <p:sp>
        <p:nvSpPr>
          <p:cNvPr id="1521" name="Google Shape;1521;p146"/>
          <p:cNvSpPr txBox="1"/>
          <p:nvPr/>
        </p:nvSpPr>
        <p:spPr>
          <a:xfrm>
            <a:off x="1619250" y="404812"/>
            <a:ext cx="2171700" cy="46196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2400"/>
              <a:buFont typeface="Times New Roman"/>
              <a:buNone/>
            </a:pPr>
            <a:r>
              <a:rPr b="0" i="0" lang="en-US" sz="2400" u="none">
                <a:solidFill>
                  <a:schemeClr val="dk1"/>
                </a:solidFill>
                <a:latin typeface="Times New Roman"/>
                <a:ea typeface="Times New Roman"/>
                <a:cs typeface="Times New Roman"/>
                <a:sym typeface="Times New Roman"/>
              </a:rPr>
              <a:t>Inertial Element</a:t>
            </a:r>
            <a:endParaRPr/>
          </a:p>
        </p:txBody>
      </p:sp>
      <p:sp>
        <p:nvSpPr>
          <p:cNvPr id="1522" name="Google Shape;1522;p146"/>
          <p:cNvSpPr txBox="1"/>
          <p:nvPr/>
        </p:nvSpPr>
        <p:spPr>
          <a:xfrm>
            <a:off x="5435600" y="404812"/>
            <a:ext cx="3222625" cy="46196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2400"/>
              <a:buFont typeface="Times New Roman"/>
              <a:buNone/>
            </a:pPr>
            <a:r>
              <a:rPr b="0" i="0" lang="en-US" sz="2400" u="none">
                <a:solidFill>
                  <a:schemeClr val="dk1"/>
                </a:solidFill>
                <a:latin typeface="Times New Roman"/>
                <a:ea typeface="Times New Roman"/>
                <a:cs typeface="Times New Roman"/>
                <a:sym typeface="Times New Roman"/>
              </a:rPr>
              <a:t>First Derivative Element</a:t>
            </a:r>
            <a:endParaRPr/>
          </a:p>
        </p:txBody>
      </p:sp>
      <p:sp>
        <p:nvSpPr>
          <p:cNvPr id="1523" name="Google Shape;1523;p146"/>
          <p:cNvSpPr txBox="1"/>
          <p:nvPr/>
        </p:nvSpPr>
        <p:spPr>
          <a:xfrm>
            <a:off x="539750" y="4365625"/>
            <a:ext cx="7993062" cy="15684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Times New Roman"/>
              <a:buNone/>
            </a:pPr>
            <a:r>
              <a:rPr b="1" i="0" lang="en-US" sz="2400" u="none">
                <a:solidFill>
                  <a:schemeClr val="dk1"/>
                </a:solidFill>
                <a:latin typeface="Times New Roman"/>
                <a:ea typeface="Times New Roman"/>
                <a:cs typeface="Times New Roman"/>
                <a:sym typeface="Times New Roman"/>
              </a:rPr>
              <a:t>Frequency characteristics are the inverse each other</a:t>
            </a:r>
            <a:endParaRPr/>
          </a:p>
          <a:p>
            <a:pPr indent="-152400" lvl="0" marL="0" marR="0" rtl="0" algn="l">
              <a:lnSpc>
                <a:spcPct val="100000"/>
              </a:lnSpc>
              <a:spcBef>
                <a:spcPts val="0"/>
              </a:spcBef>
              <a:spcAft>
                <a:spcPts val="0"/>
              </a:spcAft>
              <a:buClr>
                <a:schemeClr val="dk1"/>
              </a:buClr>
              <a:buSzPts val="2400"/>
              <a:buFont typeface="Times New Roman"/>
              <a:buChar char="•"/>
            </a:pPr>
            <a:r>
              <a:rPr b="1" i="0" lang="en-US" sz="2400" u="none">
                <a:solidFill>
                  <a:schemeClr val="dk1"/>
                </a:solidFill>
                <a:latin typeface="Times New Roman"/>
                <a:ea typeface="Times New Roman"/>
                <a:cs typeface="Times New Roman"/>
                <a:sym typeface="Times New Roman"/>
              </a:rPr>
              <a:t>Log magnitude characteristic is symmetrical about the line of 0dB</a:t>
            </a:r>
            <a:endParaRPr/>
          </a:p>
          <a:p>
            <a:pPr indent="-152400" lvl="0" marL="0" marR="0" rtl="0" algn="l">
              <a:lnSpc>
                <a:spcPct val="100000"/>
              </a:lnSpc>
              <a:spcBef>
                <a:spcPts val="0"/>
              </a:spcBef>
              <a:spcAft>
                <a:spcPts val="0"/>
              </a:spcAft>
              <a:buClr>
                <a:schemeClr val="dk1"/>
              </a:buClr>
              <a:buSzPts val="2400"/>
              <a:buFont typeface="Times New Roman"/>
              <a:buChar char="•"/>
            </a:pPr>
            <a:r>
              <a:rPr b="1" i="0" lang="en-US" sz="2400" u="none">
                <a:solidFill>
                  <a:schemeClr val="dk1"/>
                </a:solidFill>
                <a:latin typeface="Times New Roman"/>
                <a:ea typeface="Times New Roman"/>
                <a:cs typeface="Times New Roman"/>
                <a:sym typeface="Times New Roman"/>
              </a:rPr>
              <a:t> Phase characteristic is symmetrical about 0 degree</a:t>
            </a:r>
            <a:endParaRPr/>
          </a:p>
        </p:txBody>
      </p:sp>
      <p:pic>
        <p:nvPicPr>
          <p:cNvPr id="1524" name="Google Shape;1524;p146"/>
          <p:cNvPicPr preferRelativeResize="0"/>
          <p:nvPr/>
        </p:nvPicPr>
        <p:blipFill rotWithShape="1">
          <a:blip r:embed="rId5">
            <a:alphaModFix/>
          </a:blip>
          <a:srcRect b="0" l="0" r="0" t="0"/>
          <a:stretch/>
        </p:blipFill>
        <p:spPr>
          <a:xfrm>
            <a:off x="1731962" y="1339850"/>
            <a:ext cx="6975475" cy="1901825"/>
          </a:xfrm>
          <a:prstGeom prst="rect">
            <a:avLst/>
          </a:prstGeom>
          <a:noFill/>
          <a:ln>
            <a:noFill/>
          </a:ln>
        </p:spPr>
      </p:pic>
      <p:pic>
        <p:nvPicPr>
          <p:cNvPr id="1525" name="Google Shape;1525;p146"/>
          <p:cNvPicPr preferRelativeResize="0"/>
          <p:nvPr/>
        </p:nvPicPr>
        <p:blipFill rotWithShape="1">
          <a:blip r:embed="rId6">
            <a:alphaModFix/>
          </a:blip>
          <a:srcRect b="0" l="0" r="0" t="0"/>
          <a:stretch/>
        </p:blipFill>
        <p:spPr>
          <a:xfrm>
            <a:off x="1758950" y="1285875"/>
            <a:ext cx="7394575" cy="1893887"/>
          </a:xfrm>
          <a:prstGeom prst="rect">
            <a:avLst/>
          </a:prstGeom>
          <a:noFill/>
          <a:ln>
            <a:noFill/>
          </a:ln>
        </p:spPr>
      </p:pic>
    </p:spTree>
  </p:cSld>
  <p:clrMapOvr>
    <a:masterClrMapping/>
  </p:clrMapOvr>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529" name="Shape 1529"/>
        <p:cNvGrpSpPr/>
        <p:nvPr/>
      </p:nvGrpSpPr>
      <p:grpSpPr>
        <a:xfrm>
          <a:off x="0" y="0"/>
          <a:ext cx="0" cy="0"/>
          <a:chOff x="0" y="0"/>
          <a:chExt cx="0" cy="0"/>
        </a:xfrm>
      </p:grpSpPr>
      <p:pic>
        <p:nvPicPr>
          <p:cNvPr id="1530" name="Google Shape;1530;p147"/>
          <p:cNvPicPr preferRelativeResize="0"/>
          <p:nvPr/>
        </p:nvPicPr>
        <p:blipFill rotWithShape="1">
          <a:blip r:embed="rId4">
            <a:alphaModFix/>
          </a:blip>
          <a:srcRect b="0" l="0" r="0" t="0"/>
          <a:stretch/>
        </p:blipFill>
        <p:spPr>
          <a:xfrm>
            <a:off x="1258887" y="1196975"/>
            <a:ext cx="3048000" cy="1163637"/>
          </a:xfrm>
          <a:prstGeom prst="rect">
            <a:avLst/>
          </a:prstGeom>
          <a:noFill/>
          <a:ln>
            <a:noFill/>
          </a:ln>
        </p:spPr>
      </p:pic>
      <p:pic>
        <p:nvPicPr>
          <p:cNvPr id="1531" name="Google Shape;1531;p147"/>
          <p:cNvPicPr preferRelativeResize="0"/>
          <p:nvPr/>
        </p:nvPicPr>
        <p:blipFill rotWithShape="1">
          <a:blip r:embed="rId5">
            <a:alphaModFix/>
          </a:blip>
          <a:srcRect b="0" l="0" r="0" t="0"/>
          <a:stretch/>
        </p:blipFill>
        <p:spPr>
          <a:xfrm>
            <a:off x="990600" y="2895600"/>
            <a:ext cx="2430462" cy="415925"/>
          </a:xfrm>
          <a:prstGeom prst="rect">
            <a:avLst/>
          </a:prstGeom>
          <a:noFill/>
          <a:ln>
            <a:noFill/>
          </a:ln>
        </p:spPr>
      </p:pic>
      <p:pic>
        <p:nvPicPr>
          <p:cNvPr id="1532" name="Google Shape;1532;p147"/>
          <p:cNvPicPr preferRelativeResize="0"/>
          <p:nvPr/>
        </p:nvPicPr>
        <p:blipFill rotWithShape="1">
          <a:blip r:embed="rId6">
            <a:alphaModFix/>
          </a:blip>
          <a:srcRect b="0" l="0" r="0" t="0"/>
          <a:stretch/>
        </p:blipFill>
        <p:spPr>
          <a:xfrm>
            <a:off x="1023937" y="3581400"/>
            <a:ext cx="3225800" cy="730250"/>
          </a:xfrm>
          <a:prstGeom prst="rect">
            <a:avLst/>
          </a:prstGeom>
          <a:noFill/>
          <a:ln>
            <a:noFill/>
          </a:ln>
        </p:spPr>
      </p:pic>
      <p:pic>
        <p:nvPicPr>
          <p:cNvPr id="1533" name="Google Shape;1533;p147"/>
          <p:cNvPicPr preferRelativeResize="0"/>
          <p:nvPr/>
        </p:nvPicPr>
        <p:blipFill rotWithShape="1">
          <a:blip r:embed="rId7">
            <a:alphaModFix/>
          </a:blip>
          <a:srcRect b="0" l="0" r="0" t="0"/>
          <a:stretch/>
        </p:blipFill>
        <p:spPr>
          <a:xfrm>
            <a:off x="990600" y="4495800"/>
            <a:ext cx="3082925" cy="415925"/>
          </a:xfrm>
          <a:prstGeom prst="rect">
            <a:avLst/>
          </a:prstGeom>
          <a:noFill/>
          <a:ln>
            <a:noFill/>
          </a:ln>
        </p:spPr>
      </p:pic>
      <p:sp>
        <p:nvSpPr>
          <p:cNvPr id="1534" name="Google Shape;1534;p147"/>
          <p:cNvSpPr/>
          <p:nvPr/>
        </p:nvSpPr>
        <p:spPr>
          <a:xfrm rot="10800000">
            <a:off x="8707437" y="6456362"/>
            <a:ext cx="420687" cy="377825"/>
          </a:xfrm>
          <a:custGeom>
            <a:rect b="b" l="l" r="r" t="t"/>
            <a:pathLst>
              <a:path extrusionOk="0" h="120000" w="120000">
                <a:moveTo>
                  <a:pt x="0" y="0"/>
                </a:moveTo>
                <a:lnTo>
                  <a:pt x="120000" y="0"/>
                </a:lnTo>
                <a:lnTo>
                  <a:pt x="120000" y="120000"/>
                </a:lnTo>
                <a:lnTo>
                  <a:pt x="0" y="120000"/>
                </a:lnTo>
                <a:close/>
                <a:moveTo>
                  <a:pt x="100415" y="60000"/>
                </a:moveTo>
                <a:lnTo>
                  <a:pt x="19585" y="15000"/>
                </a:lnTo>
                <a:lnTo>
                  <a:pt x="19585" y="105000"/>
                </a:lnTo>
                <a:close/>
              </a:path>
              <a:path extrusionOk="0" fill="darken" h="120000" w="120000">
                <a:moveTo>
                  <a:pt x="100415" y="60000"/>
                </a:moveTo>
                <a:lnTo>
                  <a:pt x="19585" y="15000"/>
                </a:lnTo>
                <a:lnTo>
                  <a:pt x="19585" y="105000"/>
                </a:lnTo>
                <a:close/>
              </a:path>
              <a:path extrusionOk="0" fill="none" h="120000" w="120000">
                <a:moveTo>
                  <a:pt x="100415" y="60000"/>
                </a:moveTo>
                <a:lnTo>
                  <a:pt x="19585" y="105000"/>
                </a:lnTo>
                <a:lnTo>
                  <a:pt x="19585" y="15000"/>
                </a:lnTo>
                <a:close/>
              </a:path>
              <a:path extrusionOk="0" fill="none" h="120000" w="120000">
                <a:moveTo>
                  <a:pt x="0" y="0"/>
                </a:moveTo>
                <a:lnTo>
                  <a:pt x="120000" y="0"/>
                </a:lnTo>
                <a:lnTo>
                  <a:pt x="120000" y="120000"/>
                </a:lnTo>
                <a:lnTo>
                  <a:pt x="0" y="120000"/>
                </a:lnTo>
                <a:close/>
              </a:path>
            </a:pathLst>
          </a:custGeom>
          <a:solidFill>
            <a:srgbClr val="FFFFC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nvGrpSpPr>
          <p:cNvPr id="1535" name="Google Shape;1535;p147"/>
          <p:cNvGrpSpPr/>
          <p:nvPr/>
        </p:nvGrpSpPr>
        <p:grpSpPr>
          <a:xfrm>
            <a:off x="4419600" y="1447800"/>
            <a:ext cx="4495800" cy="3962400"/>
            <a:chOff x="3326" y="1879"/>
            <a:chExt cx="2185" cy="2322"/>
          </a:xfrm>
        </p:grpSpPr>
        <p:grpSp>
          <p:nvGrpSpPr>
            <p:cNvPr id="1536" name="Google Shape;1536;p147"/>
            <p:cNvGrpSpPr/>
            <p:nvPr/>
          </p:nvGrpSpPr>
          <p:grpSpPr>
            <a:xfrm>
              <a:off x="3326" y="1879"/>
              <a:ext cx="2185" cy="2322"/>
              <a:chOff x="2868" y="1879"/>
              <a:chExt cx="2185" cy="2322"/>
            </a:xfrm>
          </p:grpSpPr>
          <p:graphicFrame>
            <p:nvGraphicFramePr>
              <p:cNvPr id="1537" name="Google Shape;1537;p147"/>
              <p:cNvGraphicFramePr/>
              <p:nvPr/>
            </p:nvGraphicFramePr>
            <p:xfrm>
              <a:off x="2868" y="1879"/>
              <a:ext cx="2185" cy="2246"/>
            </p:xfrm>
            <a:graphic>
              <a:graphicData uri="http://schemas.openxmlformats.org/presentationml/2006/ole">
                <mc:AlternateContent>
                  <mc:Choice Requires="v">
                    <p:oleObj r:id="rId8" imgH="2246" imgW="2185" progId="Word.Picture.8" spid="_x0000_s1">
                      <p:embed/>
                    </p:oleObj>
                  </mc:Choice>
                  <mc:Fallback>
                    <p:oleObj r:id="rId9" imgH="2246" imgW="2185" progId="Word.Picture.8">
                      <p:embed/>
                      <p:pic>
                        <p:nvPicPr>
                          <p:cNvPr id="1537" name="Google Shape;1537;p147"/>
                          <p:cNvPicPr preferRelativeResize="0"/>
                          <p:nvPr/>
                        </p:nvPicPr>
                        <p:blipFill rotWithShape="1">
                          <a:blip r:embed="rId10">
                            <a:alphaModFix/>
                          </a:blip>
                          <a:srcRect b="0" l="19653" r="19652" t="0"/>
                          <a:stretch/>
                        </p:blipFill>
                        <p:spPr>
                          <a:xfrm>
                            <a:off x="2868" y="1879"/>
                            <a:ext cx="2185" cy="2246"/>
                          </a:xfrm>
                          <a:prstGeom prst="rect">
                            <a:avLst/>
                          </a:prstGeom>
                          <a:noFill/>
                          <a:ln>
                            <a:noFill/>
                          </a:ln>
                        </p:spPr>
                      </p:pic>
                    </p:oleObj>
                  </mc:Fallback>
                </mc:AlternateContent>
              </a:graphicData>
            </a:graphic>
          </p:graphicFrame>
          <p:sp>
            <p:nvSpPr>
              <p:cNvPr id="1538" name="Google Shape;1538;p147"/>
              <p:cNvSpPr txBox="1"/>
              <p:nvPr/>
            </p:nvSpPr>
            <p:spPr>
              <a:xfrm>
                <a:off x="3061" y="4014"/>
                <a:ext cx="1962" cy="187"/>
              </a:xfrm>
              <a:prstGeom prst="rect">
                <a:avLst/>
              </a:prstGeom>
              <a:solidFill>
                <a:srgbClr val="FFFFCC"/>
              </a:solid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chemeClr val="dk1"/>
                  </a:buClr>
                  <a:buSzPts val="2000"/>
                  <a:buFont typeface="Times New Roman"/>
                  <a:buNone/>
                </a:pPr>
                <a:r>
                  <a:rPr b="0" i="0" lang="en-US" sz="2000" u="none">
                    <a:solidFill>
                      <a:schemeClr val="dk1"/>
                    </a:solidFill>
                    <a:latin typeface="Times New Roman"/>
                    <a:ea typeface="Times New Roman"/>
                    <a:cs typeface="Times New Roman"/>
                    <a:sym typeface="Times New Roman"/>
                  </a:rPr>
                  <a:t>Nyquist Diagram</a:t>
                </a:r>
                <a:endParaRPr/>
              </a:p>
            </p:txBody>
          </p:sp>
        </p:grpSp>
        <p:sp>
          <p:nvSpPr>
            <p:cNvPr id="1539" name="Google Shape;1539;p147"/>
            <p:cNvSpPr txBox="1"/>
            <p:nvPr/>
          </p:nvSpPr>
          <p:spPr>
            <a:xfrm>
              <a:off x="4916" y="2045"/>
              <a:ext cx="322" cy="185"/>
            </a:xfrm>
            <a:prstGeom prst="rect">
              <a:avLst/>
            </a:prstGeom>
            <a:noFill/>
            <a:ln>
              <a:noFill/>
            </a:ln>
          </p:spPr>
          <p:txBody>
            <a:bodyPr anchorCtr="0" anchor="t" bIns="0" lIns="0" spcFirstLastPara="1" rIns="0" wrap="square" tIns="0">
              <a:noAutofit/>
            </a:bodyPr>
            <a:lstStyle/>
            <a:p>
              <a:pPr indent="0" lvl="0" marL="0" marR="0" rtl="0" algn="just">
                <a:lnSpc>
                  <a:spcPct val="100000"/>
                </a:lnSpc>
                <a:spcBef>
                  <a:spcPts val="0"/>
                </a:spcBef>
                <a:spcAft>
                  <a:spcPts val="0"/>
                </a:spcAft>
                <a:buClr>
                  <a:schemeClr val="dk1"/>
                </a:buClr>
                <a:buSzPts val="1600"/>
                <a:buFont typeface="Times New Roman"/>
                <a:buNone/>
              </a:pPr>
              <a:r>
                <a:rPr b="0" i="1" lang="en-US" sz="1600" u="none">
                  <a:solidFill>
                    <a:schemeClr val="dk1"/>
                  </a:solidFill>
                  <a:latin typeface="Times New Roman"/>
                  <a:ea typeface="Times New Roman"/>
                  <a:cs typeface="Times New Roman"/>
                  <a:sym typeface="Times New Roman"/>
                </a:rPr>
                <a:t>ω</a:t>
              </a:r>
              <a:r>
                <a:rPr b="0" i="0" lang="en-US" sz="1600" u="none">
                  <a:solidFill>
                    <a:schemeClr val="dk1"/>
                  </a:solidFill>
                  <a:latin typeface="Times New Roman"/>
                  <a:ea typeface="Times New Roman"/>
                  <a:cs typeface="Times New Roman"/>
                  <a:sym typeface="Times New Roman"/>
                </a:rPr>
                <a:t>=0     </a:t>
              </a:r>
              <a:endParaRPr/>
            </a:p>
          </p:txBody>
        </p:sp>
        <p:sp>
          <p:nvSpPr>
            <p:cNvPr id="1540" name="Google Shape;1540;p147"/>
            <p:cNvSpPr txBox="1"/>
            <p:nvPr/>
          </p:nvSpPr>
          <p:spPr>
            <a:xfrm>
              <a:off x="4055" y="1896"/>
              <a:ext cx="413" cy="237"/>
            </a:xfrm>
            <a:prstGeom prst="rect">
              <a:avLst/>
            </a:prstGeom>
            <a:noFill/>
            <a:ln>
              <a:noFill/>
            </a:ln>
          </p:spPr>
          <p:txBody>
            <a:bodyPr anchorCtr="0" anchor="t" bIns="0" lIns="0" spcFirstLastPara="1" rIns="0" wrap="square" tIns="0">
              <a:noAutofit/>
            </a:bodyPr>
            <a:lstStyle/>
            <a:p>
              <a:pPr indent="0" lvl="0" marL="0" marR="0" rtl="0" algn="just">
                <a:lnSpc>
                  <a:spcPct val="100000"/>
                </a:lnSpc>
                <a:spcBef>
                  <a:spcPts val="0"/>
                </a:spcBef>
                <a:spcAft>
                  <a:spcPts val="0"/>
                </a:spcAft>
                <a:buClr>
                  <a:schemeClr val="dk1"/>
                </a:buClr>
                <a:buSzPts val="1600"/>
                <a:buFont typeface="Times New Roman"/>
                <a:buNone/>
              </a:pPr>
              <a:r>
                <a:rPr b="0" i="1" lang="en-US" sz="1600" u="none">
                  <a:solidFill>
                    <a:schemeClr val="dk1"/>
                  </a:solidFill>
                  <a:latin typeface="Times New Roman"/>
                  <a:ea typeface="Times New Roman"/>
                  <a:cs typeface="Times New Roman"/>
                  <a:sym typeface="Times New Roman"/>
                </a:rPr>
                <a:t>ω</a:t>
              </a:r>
              <a:r>
                <a:rPr b="0" i="0" lang="en-US" sz="1600" u="none">
                  <a:solidFill>
                    <a:schemeClr val="dk1"/>
                  </a:solidFill>
                  <a:latin typeface="Times New Roman"/>
                  <a:ea typeface="Times New Roman"/>
                  <a:cs typeface="Times New Roman"/>
                  <a:sym typeface="Times New Roman"/>
                </a:rPr>
                <a:t>=∞     </a:t>
              </a:r>
              <a:endParaRPr/>
            </a:p>
          </p:txBody>
        </p:sp>
      </p:grpSp>
      <p:sp>
        <p:nvSpPr>
          <p:cNvPr id="1541" name="Google Shape;1541;p147"/>
          <p:cNvSpPr txBox="1"/>
          <p:nvPr/>
        </p:nvSpPr>
        <p:spPr>
          <a:xfrm>
            <a:off x="1066800" y="457200"/>
            <a:ext cx="7177087" cy="10160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FF"/>
              </a:buClr>
              <a:buSzPts val="2400"/>
              <a:buFont typeface="Times New Roman"/>
              <a:buNone/>
            </a:pPr>
            <a:r>
              <a:rPr b="1" i="0" lang="en-US" sz="2400" u="none">
                <a:solidFill>
                  <a:srgbClr val="0000FF"/>
                </a:solidFill>
                <a:latin typeface="Times New Roman"/>
                <a:ea typeface="Times New Roman"/>
                <a:cs typeface="Times New Roman"/>
                <a:sym typeface="Times New Roman"/>
              </a:rPr>
              <a:t>6. Second order oscillation element </a:t>
            </a:r>
            <a:r>
              <a:rPr b="1" i="0" lang="en-US" sz="2400" u="none">
                <a:solidFill>
                  <a:srgbClr val="FF0000"/>
                </a:solidFill>
                <a:latin typeface="Times New Roman"/>
                <a:ea typeface="Times New Roman"/>
                <a:cs typeface="Times New Roman"/>
                <a:sym typeface="Times New Roman"/>
              </a:rPr>
              <a:t>(Important)</a:t>
            </a:r>
            <a:endParaRPr/>
          </a:p>
          <a:p>
            <a:pPr indent="0" lvl="0" marL="0" marR="0" rtl="0" algn="l">
              <a:lnSpc>
                <a:spcPct val="100000"/>
              </a:lnSpc>
              <a:spcBef>
                <a:spcPts val="0"/>
              </a:spcBef>
              <a:spcAft>
                <a:spcPts val="0"/>
              </a:spcAft>
              <a:buNone/>
            </a:pPr>
            <a:r>
              <a:t/>
            </a:r>
            <a:endParaRPr b="1" i="0" sz="2400" u="none">
              <a:solidFill>
                <a:srgbClr val="FF0000"/>
              </a:solidFill>
              <a:latin typeface="Times New Roman"/>
              <a:ea typeface="Times New Roman"/>
              <a:cs typeface="Times New Roman"/>
              <a:sym typeface="Times New Roman"/>
            </a:endParaRPr>
          </a:p>
        </p:txBody>
      </p:sp>
    </p:spTree>
  </p:cSld>
  <p:clrMapOvr>
    <a:masterClrMapping/>
  </p:clrMapOvr>
  <p:transition spd="med">
    <p:blinds dir="vert"/>
  </p:transition>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545" name="Shape 1545"/>
        <p:cNvGrpSpPr/>
        <p:nvPr/>
      </p:nvGrpSpPr>
      <p:grpSpPr>
        <a:xfrm>
          <a:off x="0" y="0"/>
          <a:ext cx="0" cy="0"/>
          <a:chOff x="0" y="0"/>
          <a:chExt cx="0" cy="0"/>
        </a:xfrm>
      </p:grpSpPr>
      <p:sp>
        <p:nvSpPr>
          <p:cNvPr id="1546" name="Google Shape;1546;p148"/>
          <p:cNvSpPr txBox="1"/>
          <p:nvPr>
            <p:ph idx="1" type="body"/>
          </p:nvPr>
        </p:nvSpPr>
        <p:spPr>
          <a:xfrm>
            <a:off x="685800" y="1981200"/>
            <a:ext cx="4102100" cy="41148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2400"/>
              <a:buFont typeface="Times New Roman"/>
              <a:buChar char="•"/>
            </a:pPr>
            <a:r>
              <a:rPr b="1" i="1" lang="en-US" sz="2400" u="none">
                <a:solidFill>
                  <a:schemeClr val="dk1"/>
                </a:solidFill>
                <a:latin typeface="Times New Roman"/>
                <a:ea typeface="Times New Roman"/>
                <a:cs typeface="Times New Roman"/>
                <a:sym typeface="Times New Roman"/>
              </a:rPr>
              <a:t>For ω&lt;&lt;ω</a:t>
            </a:r>
            <a:r>
              <a:rPr b="1" baseline="-25000" i="1" lang="en-US" sz="2400" u="none">
                <a:solidFill>
                  <a:schemeClr val="dk1"/>
                </a:solidFill>
                <a:latin typeface="Times New Roman"/>
                <a:ea typeface="Times New Roman"/>
                <a:cs typeface="Times New Roman"/>
                <a:sym typeface="Times New Roman"/>
              </a:rPr>
              <a:t>n</a:t>
            </a:r>
            <a:r>
              <a:rPr b="1" i="1" lang="en-US" sz="2400" u="none">
                <a:solidFill>
                  <a:schemeClr val="dk1"/>
                </a:solidFill>
                <a:latin typeface="Times New Roman"/>
                <a:ea typeface="Times New Roman"/>
                <a:cs typeface="Times New Roman"/>
                <a:sym typeface="Times New Roman"/>
              </a:rPr>
              <a:t>, L(ω)≈0</a:t>
            </a:r>
            <a:r>
              <a:rPr b="1" i="1" lang="en-US" sz="3200" u="none">
                <a:solidFill>
                  <a:schemeClr val="dk1"/>
                </a:solidFill>
                <a:latin typeface="Times New Roman"/>
                <a:ea typeface="Times New Roman"/>
                <a:cs typeface="Times New Roman"/>
                <a:sym typeface="Times New Roman"/>
              </a:rPr>
              <a:t> </a:t>
            </a:r>
            <a:endParaRPr/>
          </a:p>
          <a:p>
            <a:pPr indent="-342900" lvl="0" marL="342900" marR="0" rtl="0" algn="l">
              <a:lnSpc>
                <a:spcPct val="100000"/>
              </a:lnSpc>
              <a:spcBef>
                <a:spcPts val="480"/>
              </a:spcBef>
              <a:spcAft>
                <a:spcPts val="0"/>
              </a:spcAft>
              <a:buClr>
                <a:schemeClr val="dk1"/>
              </a:buClr>
              <a:buSzPts val="2400"/>
              <a:buFont typeface="Times New Roman"/>
              <a:buChar char="•"/>
            </a:pPr>
            <a:r>
              <a:rPr b="1" i="1" lang="en-US" sz="2400" u="none">
                <a:solidFill>
                  <a:schemeClr val="dk1"/>
                </a:solidFill>
                <a:latin typeface="Times New Roman"/>
                <a:ea typeface="Times New Roman"/>
                <a:cs typeface="Times New Roman"/>
                <a:sym typeface="Times New Roman"/>
              </a:rPr>
              <a:t>For ω&gt;&gt;ω</a:t>
            </a:r>
            <a:r>
              <a:rPr b="1" baseline="-25000" i="1" lang="en-US" sz="2400" u="none">
                <a:solidFill>
                  <a:schemeClr val="dk1"/>
                </a:solidFill>
                <a:latin typeface="Times New Roman"/>
                <a:ea typeface="Times New Roman"/>
                <a:cs typeface="Times New Roman"/>
                <a:sym typeface="Times New Roman"/>
              </a:rPr>
              <a:t>n </a:t>
            </a:r>
            <a:r>
              <a:rPr b="1" i="0" lang="en-US" sz="2400" u="none">
                <a:solidFill>
                  <a:schemeClr val="dk1"/>
                </a:solidFill>
                <a:latin typeface="Times New Roman"/>
                <a:ea typeface="Times New Roman"/>
                <a:cs typeface="Times New Roman"/>
                <a:sym typeface="Times New Roman"/>
              </a:rPr>
              <a:t>,</a:t>
            </a:r>
            <a:r>
              <a:rPr b="1" i="1" lang="en-US" sz="2400" u="none">
                <a:solidFill>
                  <a:schemeClr val="dk1"/>
                </a:solidFill>
                <a:latin typeface="Times New Roman"/>
                <a:ea typeface="Times New Roman"/>
                <a:cs typeface="Times New Roman"/>
                <a:sym typeface="Times New Roman"/>
              </a:rPr>
              <a:t> </a:t>
            </a:r>
            <a:endParaRPr/>
          </a:p>
          <a:p>
            <a:pPr indent="-342900" lvl="0" marL="342900" marR="0" rtl="0" algn="l">
              <a:lnSpc>
                <a:spcPct val="100000"/>
              </a:lnSpc>
              <a:spcBef>
                <a:spcPts val="480"/>
              </a:spcBef>
              <a:spcAft>
                <a:spcPts val="0"/>
              </a:spcAft>
              <a:buClr>
                <a:schemeClr val="dk1"/>
              </a:buClr>
              <a:buSzPts val="2400"/>
              <a:buFont typeface="Times New Roman"/>
              <a:buNone/>
            </a:pPr>
            <a:r>
              <a:rPr b="1" i="1" lang="en-US" sz="2400" u="none">
                <a:solidFill>
                  <a:schemeClr val="dk1"/>
                </a:solidFill>
                <a:latin typeface="Times New Roman"/>
                <a:ea typeface="Times New Roman"/>
                <a:cs typeface="Times New Roman"/>
                <a:sym typeface="Times New Roman"/>
              </a:rPr>
              <a:t>     L(ω)≈-40lgω/ω</a:t>
            </a:r>
            <a:r>
              <a:rPr b="1" baseline="-25000" i="1" lang="en-US" sz="2400" u="none">
                <a:solidFill>
                  <a:schemeClr val="dk1"/>
                </a:solidFill>
                <a:latin typeface="Times New Roman"/>
                <a:ea typeface="Times New Roman"/>
                <a:cs typeface="Times New Roman"/>
                <a:sym typeface="Times New Roman"/>
              </a:rPr>
              <a:t>n</a:t>
            </a:r>
            <a:endParaRPr/>
          </a:p>
          <a:p>
            <a:pPr indent="-342900" lvl="0" marL="342900" marR="0" rtl="0" algn="l">
              <a:lnSpc>
                <a:spcPct val="100000"/>
              </a:lnSpc>
              <a:spcBef>
                <a:spcPts val="480"/>
              </a:spcBef>
              <a:spcAft>
                <a:spcPts val="0"/>
              </a:spcAft>
              <a:buClr>
                <a:schemeClr val="dk1"/>
              </a:buClr>
              <a:buSzPts val="2400"/>
              <a:buFont typeface="Times New Roman"/>
              <a:buNone/>
            </a:pPr>
            <a:r>
              <a:rPr b="1" i="1" lang="en-US" sz="2400" u="none">
                <a:solidFill>
                  <a:schemeClr val="dk1"/>
                </a:solidFill>
                <a:latin typeface="Times New Roman"/>
                <a:ea typeface="Times New Roman"/>
                <a:cs typeface="Times New Roman"/>
                <a:sym typeface="Times New Roman"/>
              </a:rPr>
              <a:t>             =-40(lg ω-lgω</a:t>
            </a:r>
            <a:r>
              <a:rPr b="1" baseline="-25000" i="1" lang="en-US" sz="2400" u="none">
                <a:solidFill>
                  <a:schemeClr val="dk1"/>
                </a:solidFill>
                <a:latin typeface="Times New Roman"/>
                <a:ea typeface="Times New Roman"/>
                <a:cs typeface="Times New Roman"/>
                <a:sym typeface="Times New Roman"/>
              </a:rPr>
              <a:t>n</a:t>
            </a:r>
            <a:r>
              <a:rPr b="1" i="1" lang="en-US" sz="2400" u="none">
                <a:solidFill>
                  <a:schemeClr val="dk1"/>
                </a:solidFill>
                <a:latin typeface="Times New Roman"/>
                <a:ea typeface="Times New Roman"/>
                <a:cs typeface="Times New Roman"/>
                <a:sym typeface="Times New Roman"/>
              </a:rPr>
              <a:t>)</a:t>
            </a:r>
            <a:endParaRPr/>
          </a:p>
        </p:txBody>
      </p:sp>
      <p:pic>
        <p:nvPicPr>
          <p:cNvPr id="1547" name="Google Shape;1547;p148"/>
          <p:cNvPicPr preferRelativeResize="0"/>
          <p:nvPr/>
        </p:nvPicPr>
        <p:blipFill rotWithShape="1">
          <a:blip r:embed="rId3">
            <a:alphaModFix/>
          </a:blip>
          <a:srcRect b="0" l="0" r="0" t="0"/>
          <a:stretch/>
        </p:blipFill>
        <p:spPr>
          <a:xfrm>
            <a:off x="1066800" y="381000"/>
            <a:ext cx="4981575" cy="519112"/>
          </a:xfrm>
          <a:prstGeom prst="rect">
            <a:avLst/>
          </a:prstGeom>
          <a:noFill/>
          <a:ln>
            <a:noFill/>
          </a:ln>
        </p:spPr>
      </p:pic>
      <p:pic>
        <p:nvPicPr>
          <p:cNvPr id="1548" name="Google Shape;1548;p148"/>
          <p:cNvPicPr preferRelativeResize="0"/>
          <p:nvPr/>
        </p:nvPicPr>
        <p:blipFill rotWithShape="1">
          <a:blip r:embed="rId4">
            <a:alphaModFix/>
          </a:blip>
          <a:srcRect b="0" l="0" r="0" t="0"/>
          <a:stretch/>
        </p:blipFill>
        <p:spPr>
          <a:xfrm>
            <a:off x="1116012" y="1196975"/>
            <a:ext cx="2774950" cy="700087"/>
          </a:xfrm>
          <a:prstGeom prst="rect">
            <a:avLst/>
          </a:prstGeom>
          <a:noFill/>
          <a:ln>
            <a:noFill/>
          </a:ln>
        </p:spPr>
      </p:pic>
      <p:grpSp>
        <p:nvGrpSpPr>
          <p:cNvPr id="1549" name="Google Shape;1549;p148"/>
          <p:cNvGrpSpPr/>
          <p:nvPr/>
        </p:nvGrpSpPr>
        <p:grpSpPr>
          <a:xfrm>
            <a:off x="4911725" y="1773237"/>
            <a:ext cx="3662362" cy="4173537"/>
            <a:chOff x="528" y="1632"/>
            <a:chExt cx="2307" cy="2629"/>
          </a:xfrm>
        </p:grpSpPr>
        <p:sp>
          <p:nvSpPr>
            <p:cNvPr id="1550" name="Google Shape;1550;p148"/>
            <p:cNvSpPr txBox="1"/>
            <p:nvPr/>
          </p:nvSpPr>
          <p:spPr>
            <a:xfrm>
              <a:off x="1824" y="3358"/>
              <a:ext cx="432" cy="270"/>
            </a:xfrm>
            <a:prstGeom prst="rect">
              <a:avLst/>
            </a:prstGeom>
            <a:noFill/>
            <a:ln>
              <a:noFill/>
            </a:ln>
          </p:spPr>
          <p:txBody>
            <a:bodyPr anchorCtr="0" anchor="t" bIns="45700" lIns="91425" spcFirstLastPara="1" rIns="91425" wrap="square" tIns="45700">
              <a:noAutofit/>
            </a:bodyPr>
            <a:lstStyle/>
            <a:p>
              <a:pPr indent="0" lvl="0" marL="0" marR="0" rtl="0" algn="just">
                <a:lnSpc>
                  <a:spcPct val="110000"/>
                </a:lnSpc>
                <a:spcBef>
                  <a:spcPts val="0"/>
                </a:spcBef>
                <a:spcAft>
                  <a:spcPts val="0"/>
                </a:spcAft>
                <a:buClr>
                  <a:schemeClr val="dk1"/>
                </a:buClr>
                <a:buSzPts val="2000"/>
                <a:buFont typeface="Times New Roman"/>
                <a:buNone/>
              </a:pPr>
              <a:r>
                <a:rPr b="0" i="0" lang="en-US" sz="2000" u="none">
                  <a:solidFill>
                    <a:schemeClr val="dk1"/>
                  </a:solidFill>
                  <a:latin typeface="Times New Roman"/>
                  <a:ea typeface="Times New Roman"/>
                  <a:cs typeface="Times New Roman"/>
                  <a:sym typeface="Times New Roman"/>
                </a:rPr>
                <a:t>10  </a:t>
              </a:r>
              <a:endParaRPr/>
            </a:p>
          </p:txBody>
        </p:sp>
        <p:sp>
          <p:nvSpPr>
            <p:cNvPr id="1551" name="Google Shape;1551;p148"/>
            <p:cNvSpPr txBox="1"/>
            <p:nvPr/>
          </p:nvSpPr>
          <p:spPr>
            <a:xfrm>
              <a:off x="1344" y="3351"/>
              <a:ext cx="433" cy="270"/>
            </a:xfrm>
            <a:prstGeom prst="rect">
              <a:avLst/>
            </a:prstGeom>
            <a:noFill/>
            <a:ln>
              <a:noFill/>
            </a:ln>
          </p:spPr>
          <p:txBody>
            <a:bodyPr anchorCtr="0" anchor="t" bIns="45700" lIns="91425" spcFirstLastPara="1" rIns="91425" wrap="square" tIns="45700">
              <a:noAutofit/>
            </a:bodyPr>
            <a:lstStyle/>
            <a:p>
              <a:pPr indent="0" lvl="0" marL="0" marR="0" rtl="0" algn="just">
                <a:lnSpc>
                  <a:spcPct val="115000"/>
                </a:lnSpc>
                <a:spcBef>
                  <a:spcPts val="0"/>
                </a:spcBef>
                <a:spcAft>
                  <a:spcPts val="0"/>
                </a:spcAft>
                <a:buClr>
                  <a:schemeClr val="dk1"/>
                </a:buClr>
                <a:buSzPts val="2000"/>
                <a:buFont typeface="Times New Roman"/>
                <a:buNone/>
              </a:pPr>
              <a:r>
                <a:rPr b="0" i="0" lang="en-US" sz="2000" u="none">
                  <a:solidFill>
                    <a:schemeClr val="dk1"/>
                  </a:solidFill>
                  <a:latin typeface="Times New Roman"/>
                  <a:ea typeface="Times New Roman"/>
                  <a:cs typeface="Times New Roman"/>
                  <a:sym typeface="Times New Roman"/>
                </a:rPr>
                <a:t>1     </a:t>
              </a:r>
              <a:endParaRPr/>
            </a:p>
          </p:txBody>
        </p:sp>
        <p:sp>
          <p:nvSpPr>
            <p:cNvPr id="1552" name="Google Shape;1552;p148"/>
            <p:cNvSpPr txBox="1"/>
            <p:nvPr/>
          </p:nvSpPr>
          <p:spPr>
            <a:xfrm>
              <a:off x="1776" y="2261"/>
              <a:ext cx="541" cy="270"/>
            </a:xfrm>
            <a:prstGeom prst="rect">
              <a:avLst/>
            </a:prstGeom>
            <a:noFill/>
            <a:ln>
              <a:noFill/>
            </a:ln>
          </p:spPr>
          <p:txBody>
            <a:bodyPr anchorCtr="0" anchor="t" bIns="45700" lIns="91425" spcFirstLastPara="1" rIns="91425" wrap="square" tIns="45700">
              <a:noAutofit/>
            </a:bodyPr>
            <a:lstStyle/>
            <a:p>
              <a:pPr indent="0" lvl="0" marL="0" marR="0" rtl="0" algn="just">
                <a:lnSpc>
                  <a:spcPct val="110000"/>
                </a:lnSpc>
                <a:spcBef>
                  <a:spcPts val="0"/>
                </a:spcBef>
                <a:spcAft>
                  <a:spcPts val="0"/>
                </a:spcAft>
                <a:buClr>
                  <a:schemeClr val="dk1"/>
                </a:buClr>
                <a:buSzPts val="2000"/>
                <a:buFont typeface="Times New Roman"/>
                <a:buNone/>
              </a:pPr>
              <a:r>
                <a:rPr b="0" i="0" lang="en-US" sz="2000" u="none">
                  <a:solidFill>
                    <a:schemeClr val="dk1"/>
                  </a:solidFill>
                  <a:latin typeface="Times New Roman"/>
                  <a:ea typeface="Times New Roman"/>
                  <a:cs typeface="Times New Roman"/>
                  <a:sym typeface="Times New Roman"/>
                </a:rPr>
                <a:t>10  </a:t>
              </a:r>
              <a:endParaRPr/>
            </a:p>
          </p:txBody>
        </p:sp>
        <p:sp>
          <p:nvSpPr>
            <p:cNvPr id="1553" name="Google Shape;1553;p148"/>
            <p:cNvSpPr txBox="1"/>
            <p:nvPr/>
          </p:nvSpPr>
          <p:spPr>
            <a:xfrm>
              <a:off x="541" y="3991"/>
              <a:ext cx="2294" cy="270"/>
            </a:xfrm>
            <a:prstGeom prst="rect">
              <a:avLst/>
            </a:prstGeom>
            <a:noFill/>
            <a:ln>
              <a:noFill/>
            </a:ln>
          </p:spPr>
          <p:txBody>
            <a:bodyPr anchorCtr="0" anchor="t" bIns="45700" lIns="91425" spcFirstLastPara="1" rIns="91425" wrap="square" tIns="45700">
              <a:noAutofit/>
            </a:bodyPr>
            <a:lstStyle/>
            <a:p>
              <a:pPr indent="0" lvl="0" marL="0" marR="0" rtl="0" algn="ctr">
                <a:lnSpc>
                  <a:spcPct val="80000"/>
                </a:lnSpc>
                <a:spcBef>
                  <a:spcPts val="0"/>
                </a:spcBef>
                <a:spcAft>
                  <a:spcPts val="0"/>
                </a:spcAft>
                <a:buClr>
                  <a:schemeClr val="dk1"/>
                </a:buClr>
                <a:buSzPts val="1800"/>
                <a:buFont typeface="Times New Roman"/>
                <a:buNone/>
              </a:pPr>
              <a:r>
                <a:rPr b="0" i="0" lang="en-US" sz="1800" u="none">
                  <a:solidFill>
                    <a:schemeClr val="dk1"/>
                  </a:solidFill>
                  <a:latin typeface="Times New Roman"/>
                  <a:ea typeface="Times New Roman"/>
                  <a:cs typeface="Times New Roman"/>
                  <a:sym typeface="Times New Roman"/>
                </a:rPr>
                <a:t>Bode Diagram</a:t>
              </a:r>
              <a:endParaRPr/>
            </a:p>
          </p:txBody>
        </p:sp>
        <p:sp>
          <p:nvSpPr>
            <p:cNvPr id="1554" name="Google Shape;1554;p148"/>
            <p:cNvSpPr txBox="1"/>
            <p:nvPr/>
          </p:nvSpPr>
          <p:spPr>
            <a:xfrm>
              <a:off x="2112" y="2288"/>
              <a:ext cx="574" cy="270"/>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chemeClr val="dk1"/>
                </a:buClr>
                <a:buSzPts val="2000"/>
                <a:buFont typeface="Times New Roman"/>
                <a:buNone/>
              </a:pPr>
              <a:r>
                <a:rPr b="0" i="1" lang="en-US" sz="2000" u="none">
                  <a:solidFill>
                    <a:schemeClr val="dk1"/>
                  </a:solidFill>
                  <a:latin typeface="Times New Roman"/>
                  <a:ea typeface="Times New Roman"/>
                  <a:cs typeface="Times New Roman"/>
                  <a:sym typeface="Times New Roman"/>
                </a:rPr>
                <a:t>ω/</a:t>
              </a:r>
              <a:r>
                <a:rPr b="0" i="0" lang="en-US" sz="2000" u="none">
                  <a:solidFill>
                    <a:schemeClr val="dk1"/>
                  </a:solidFill>
                  <a:latin typeface="Times New Roman"/>
                  <a:ea typeface="Times New Roman"/>
                  <a:cs typeface="Times New Roman"/>
                  <a:sym typeface="Times New Roman"/>
                </a:rPr>
                <a:t>ω</a:t>
              </a:r>
              <a:r>
                <a:rPr b="0" baseline="-25000" i="0" lang="en-US" sz="2000" u="none">
                  <a:solidFill>
                    <a:schemeClr val="dk1"/>
                  </a:solidFill>
                  <a:latin typeface="Times New Roman"/>
                  <a:ea typeface="Times New Roman"/>
                  <a:cs typeface="Times New Roman"/>
                  <a:sym typeface="Times New Roman"/>
                </a:rPr>
                <a:t>n</a:t>
              </a:r>
              <a:r>
                <a:rPr b="0" i="1" lang="en-US" sz="2000" u="none">
                  <a:solidFill>
                    <a:schemeClr val="dk1"/>
                  </a:solidFill>
                  <a:latin typeface="Times New Roman"/>
                  <a:ea typeface="Times New Roman"/>
                  <a:cs typeface="Times New Roman"/>
                  <a:sym typeface="Times New Roman"/>
                </a:rPr>
                <a:t> </a:t>
              </a:r>
              <a:endParaRPr/>
            </a:p>
          </p:txBody>
        </p:sp>
        <p:cxnSp>
          <p:nvCxnSpPr>
            <p:cNvPr id="1555" name="Google Shape;1555;p148"/>
            <p:cNvCxnSpPr/>
            <p:nvPr/>
          </p:nvCxnSpPr>
          <p:spPr>
            <a:xfrm>
              <a:off x="1920" y="2296"/>
              <a:ext cx="0" cy="33"/>
            </a:xfrm>
            <a:prstGeom prst="straightConnector1">
              <a:avLst/>
            </a:prstGeom>
            <a:noFill/>
            <a:ln cap="flat" cmpd="sng" w="9525">
              <a:solidFill>
                <a:srgbClr val="000000"/>
              </a:solidFill>
              <a:prstDash val="solid"/>
              <a:miter lim="800000"/>
              <a:headEnd len="med" w="med" type="none"/>
              <a:tailEnd len="med" w="med" type="none"/>
            </a:ln>
          </p:spPr>
        </p:cxnSp>
        <p:sp>
          <p:nvSpPr>
            <p:cNvPr id="1556" name="Google Shape;1556;p148"/>
            <p:cNvSpPr txBox="1"/>
            <p:nvPr/>
          </p:nvSpPr>
          <p:spPr>
            <a:xfrm>
              <a:off x="823" y="2254"/>
              <a:ext cx="541" cy="270"/>
            </a:xfrm>
            <a:prstGeom prst="rect">
              <a:avLst/>
            </a:prstGeom>
            <a:noFill/>
            <a:ln>
              <a:noFill/>
            </a:ln>
          </p:spPr>
          <p:txBody>
            <a:bodyPr anchorCtr="0" anchor="t" bIns="45700" lIns="91425" spcFirstLastPara="1" rIns="91425" wrap="square" tIns="45700">
              <a:noAutofit/>
            </a:bodyPr>
            <a:lstStyle/>
            <a:p>
              <a:pPr indent="0" lvl="0" marL="0" marR="0" rtl="0" algn="just">
                <a:lnSpc>
                  <a:spcPct val="120000"/>
                </a:lnSpc>
                <a:spcBef>
                  <a:spcPts val="0"/>
                </a:spcBef>
                <a:spcAft>
                  <a:spcPts val="0"/>
                </a:spcAft>
                <a:buClr>
                  <a:schemeClr val="dk1"/>
                </a:buClr>
                <a:buSzPts val="2000"/>
                <a:buFont typeface="Times New Roman"/>
                <a:buNone/>
              </a:pPr>
              <a:r>
                <a:rPr b="0" i="0" lang="en-US" sz="2000" u="none">
                  <a:solidFill>
                    <a:schemeClr val="dk1"/>
                  </a:solidFill>
                  <a:latin typeface="Times New Roman"/>
                  <a:ea typeface="Times New Roman"/>
                  <a:cs typeface="Times New Roman"/>
                  <a:sym typeface="Times New Roman"/>
                </a:rPr>
                <a:t> 0.1   </a:t>
              </a:r>
              <a:endParaRPr/>
            </a:p>
          </p:txBody>
        </p:sp>
        <p:cxnSp>
          <p:nvCxnSpPr>
            <p:cNvPr id="1557" name="Google Shape;1557;p148"/>
            <p:cNvCxnSpPr/>
            <p:nvPr/>
          </p:nvCxnSpPr>
          <p:spPr>
            <a:xfrm>
              <a:off x="787" y="2324"/>
              <a:ext cx="1689" cy="0"/>
            </a:xfrm>
            <a:prstGeom prst="straightConnector1">
              <a:avLst/>
            </a:prstGeom>
            <a:noFill/>
            <a:ln cap="flat" cmpd="sng" w="15875">
              <a:solidFill>
                <a:schemeClr val="accent2"/>
              </a:solidFill>
              <a:prstDash val="solid"/>
              <a:miter lim="800000"/>
              <a:headEnd len="med" w="med" type="none"/>
              <a:tailEnd len="med" w="med" type="stealth"/>
            </a:ln>
          </p:spPr>
        </p:cxnSp>
        <p:cxnSp>
          <p:nvCxnSpPr>
            <p:cNvPr id="1558" name="Google Shape;1558;p148"/>
            <p:cNvCxnSpPr/>
            <p:nvPr/>
          </p:nvCxnSpPr>
          <p:spPr>
            <a:xfrm rot="10800000">
              <a:off x="896" y="1694"/>
              <a:ext cx="0" cy="1169"/>
            </a:xfrm>
            <a:prstGeom prst="straightConnector1">
              <a:avLst/>
            </a:prstGeom>
            <a:noFill/>
            <a:ln cap="flat" cmpd="sng" w="15875">
              <a:solidFill>
                <a:schemeClr val="accent2"/>
              </a:solidFill>
              <a:prstDash val="solid"/>
              <a:miter lim="800000"/>
              <a:headEnd len="med" w="med" type="none"/>
              <a:tailEnd len="med" w="med" type="stealth"/>
            </a:ln>
          </p:spPr>
        </p:cxnSp>
        <p:cxnSp>
          <p:nvCxnSpPr>
            <p:cNvPr id="1559" name="Google Shape;1559;p148"/>
            <p:cNvCxnSpPr/>
            <p:nvPr/>
          </p:nvCxnSpPr>
          <p:spPr>
            <a:xfrm>
              <a:off x="1392" y="2318"/>
              <a:ext cx="480" cy="480"/>
            </a:xfrm>
            <a:prstGeom prst="straightConnector1">
              <a:avLst/>
            </a:prstGeom>
            <a:noFill/>
            <a:ln cap="flat" cmpd="sng" w="25400">
              <a:solidFill>
                <a:srgbClr val="FF0000"/>
              </a:solidFill>
              <a:prstDash val="solid"/>
              <a:miter lim="800000"/>
              <a:headEnd len="med" w="med" type="none"/>
              <a:tailEnd len="med" w="med" type="none"/>
            </a:ln>
          </p:spPr>
        </p:cxnSp>
        <p:cxnSp>
          <p:nvCxnSpPr>
            <p:cNvPr id="1560" name="Google Shape;1560;p148"/>
            <p:cNvCxnSpPr/>
            <p:nvPr/>
          </p:nvCxnSpPr>
          <p:spPr>
            <a:xfrm flipH="1">
              <a:off x="1383" y="1934"/>
              <a:ext cx="432" cy="398"/>
            </a:xfrm>
            <a:prstGeom prst="straightConnector1">
              <a:avLst/>
            </a:prstGeom>
            <a:noFill/>
            <a:ln cap="flat" cmpd="sng" w="25400">
              <a:solidFill>
                <a:srgbClr val="008000"/>
              </a:solidFill>
              <a:prstDash val="solid"/>
              <a:miter lim="800000"/>
              <a:headEnd len="med" w="med" type="none"/>
              <a:tailEnd len="med" w="med" type="none"/>
            </a:ln>
          </p:spPr>
        </p:cxnSp>
        <p:sp>
          <p:nvSpPr>
            <p:cNvPr id="1561" name="Google Shape;1561;p148"/>
            <p:cNvSpPr txBox="1"/>
            <p:nvPr/>
          </p:nvSpPr>
          <p:spPr>
            <a:xfrm>
              <a:off x="528" y="1632"/>
              <a:ext cx="541" cy="270"/>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chemeClr val="dk1"/>
                </a:buClr>
                <a:buSzPts val="2000"/>
                <a:buFont typeface="Times New Roman"/>
                <a:buNone/>
              </a:pPr>
              <a:r>
                <a:rPr b="0" i="0" lang="en-US" sz="2000" u="none">
                  <a:solidFill>
                    <a:schemeClr val="dk1"/>
                  </a:solidFill>
                  <a:latin typeface="Times New Roman"/>
                  <a:ea typeface="Times New Roman"/>
                  <a:cs typeface="Times New Roman"/>
                  <a:sym typeface="Times New Roman"/>
                </a:rPr>
                <a:t> (dB)</a:t>
              </a:r>
              <a:endParaRPr/>
            </a:p>
          </p:txBody>
        </p:sp>
        <p:sp>
          <p:nvSpPr>
            <p:cNvPr id="1562" name="Google Shape;1562;p148"/>
            <p:cNvSpPr txBox="1"/>
            <p:nvPr/>
          </p:nvSpPr>
          <p:spPr>
            <a:xfrm>
              <a:off x="1305" y="2298"/>
              <a:ext cx="325" cy="270"/>
            </a:xfrm>
            <a:prstGeom prst="rect">
              <a:avLst/>
            </a:prstGeom>
            <a:noFill/>
            <a:ln>
              <a:noFill/>
            </a:ln>
          </p:spPr>
          <p:txBody>
            <a:bodyPr anchorCtr="0" anchor="t" bIns="45700" lIns="91425" spcFirstLastPara="1" rIns="91425" wrap="square" tIns="45700">
              <a:noAutofit/>
            </a:bodyPr>
            <a:lstStyle/>
            <a:p>
              <a:pPr indent="0" lvl="0" marL="0" marR="0" rtl="0" algn="just">
                <a:lnSpc>
                  <a:spcPct val="90000"/>
                </a:lnSpc>
                <a:spcBef>
                  <a:spcPts val="0"/>
                </a:spcBef>
                <a:spcAft>
                  <a:spcPts val="0"/>
                </a:spcAft>
                <a:buClr>
                  <a:schemeClr val="dk1"/>
                </a:buClr>
                <a:buSzPts val="2000"/>
                <a:buFont typeface="Times New Roman"/>
                <a:buNone/>
              </a:pPr>
              <a:r>
                <a:rPr b="0" i="0" lang="en-US" sz="2000" u="none">
                  <a:solidFill>
                    <a:schemeClr val="dk1"/>
                  </a:solidFill>
                  <a:latin typeface="Times New Roman"/>
                  <a:ea typeface="Times New Roman"/>
                  <a:cs typeface="Times New Roman"/>
                  <a:sym typeface="Times New Roman"/>
                </a:rPr>
                <a:t>1  </a:t>
              </a:r>
              <a:endParaRPr/>
            </a:p>
          </p:txBody>
        </p:sp>
        <p:sp>
          <p:nvSpPr>
            <p:cNvPr id="1563" name="Google Shape;1563;p148"/>
            <p:cNvSpPr txBox="1"/>
            <p:nvPr/>
          </p:nvSpPr>
          <p:spPr>
            <a:xfrm>
              <a:off x="737" y="2257"/>
              <a:ext cx="367" cy="239"/>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chemeClr val="dk1"/>
                </a:buClr>
                <a:buSzPts val="2000"/>
                <a:buFont typeface="Times New Roman"/>
                <a:buNone/>
              </a:pPr>
              <a:r>
                <a:rPr b="0" i="0" lang="en-US" sz="2000" u="none">
                  <a:solidFill>
                    <a:schemeClr val="dk1"/>
                  </a:solidFill>
                  <a:latin typeface="Times New Roman"/>
                  <a:ea typeface="Times New Roman"/>
                  <a:cs typeface="Times New Roman"/>
                  <a:sym typeface="Times New Roman"/>
                </a:rPr>
                <a:t>0      </a:t>
              </a:r>
              <a:endParaRPr/>
            </a:p>
          </p:txBody>
        </p:sp>
        <p:sp>
          <p:nvSpPr>
            <p:cNvPr id="1564" name="Google Shape;1564;p148"/>
            <p:cNvSpPr txBox="1"/>
            <p:nvPr/>
          </p:nvSpPr>
          <p:spPr>
            <a:xfrm>
              <a:off x="672" y="1824"/>
              <a:ext cx="384" cy="251"/>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chemeClr val="dk1"/>
                </a:buClr>
                <a:buSzPts val="2000"/>
                <a:buFont typeface="Times New Roman"/>
                <a:buNone/>
              </a:pPr>
              <a:r>
                <a:rPr b="0" i="0" lang="en-US" sz="2000" u="none">
                  <a:solidFill>
                    <a:schemeClr val="dk1"/>
                  </a:solidFill>
                  <a:latin typeface="Times New Roman"/>
                  <a:ea typeface="Times New Roman"/>
                  <a:cs typeface="Times New Roman"/>
                  <a:sym typeface="Times New Roman"/>
                </a:rPr>
                <a:t>40</a:t>
              </a:r>
              <a:endParaRPr/>
            </a:p>
          </p:txBody>
        </p:sp>
        <p:sp>
          <p:nvSpPr>
            <p:cNvPr id="1565" name="Google Shape;1565;p148"/>
            <p:cNvSpPr txBox="1"/>
            <p:nvPr/>
          </p:nvSpPr>
          <p:spPr>
            <a:xfrm>
              <a:off x="618" y="2400"/>
              <a:ext cx="420" cy="282"/>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chemeClr val="dk1"/>
                </a:buClr>
                <a:buSzPts val="2000"/>
                <a:buFont typeface="Times New Roman"/>
                <a:buNone/>
              </a:pPr>
              <a:r>
                <a:rPr b="0" i="0" lang="en-US" sz="2000" u="none">
                  <a:solidFill>
                    <a:schemeClr val="dk1"/>
                  </a:solidFill>
                  <a:latin typeface="Times New Roman"/>
                  <a:ea typeface="Times New Roman"/>
                  <a:cs typeface="Times New Roman"/>
                  <a:sym typeface="Times New Roman"/>
                </a:rPr>
                <a:t>-20   </a:t>
              </a:r>
              <a:endParaRPr/>
            </a:p>
          </p:txBody>
        </p:sp>
        <p:sp>
          <p:nvSpPr>
            <p:cNvPr id="1566" name="Google Shape;1566;p148"/>
            <p:cNvSpPr txBox="1"/>
            <p:nvPr/>
          </p:nvSpPr>
          <p:spPr>
            <a:xfrm>
              <a:off x="1630" y="1916"/>
              <a:ext cx="829" cy="210"/>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chemeClr val="dk1"/>
                </a:buClr>
                <a:buSzPts val="2000"/>
                <a:buFont typeface="Times New Roman"/>
                <a:buNone/>
              </a:pPr>
              <a:r>
                <a:rPr b="0" i="0" lang="en-US" sz="2000" u="none">
                  <a:solidFill>
                    <a:schemeClr val="dk1"/>
                  </a:solidFill>
                  <a:latin typeface="Times New Roman"/>
                  <a:ea typeface="Times New Roman"/>
                  <a:cs typeface="Times New Roman"/>
                  <a:sym typeface="Times New Roman"/>
                </a:rPr>
                <a:t>  40dB/dec       </a:t>
              </a:r>
              <a:endParaRPr/>
            </a:p>
          </p:txBody>
        </p:sp>
        <p:sp>
          <p:nvSpPr>
            <p:cNvPr id="1567" name="Google Shape;1567;p148"/>
            <p:cNvSpPr txBox="1"/>
            <p:nvPr/>
          </p:nvSpPr>
          <p:spPr>
            <a:xfrm>
              <a:off x="1691" y="2441"/>
              <a:ext cx="853" cy="213"/>
            </a:xfrm>
            <a:prstGeom prst="rect">
              <a:avLst/>
            </a:prstGeom>
            <a:noFill/>
            <a:ln>
              <a:noFill/>
            </a:ln>
          </p:spPr>
          <p:txBody>
            <a:bodyPr anchorCtr="0" anchor="t" bIns="45700" lIns="91425" spcFirstLastPara="1" rIns="91425" wrap="square" tIns="45700">
              <a:noAutofit/>
            </a:bodyPr>
            <a:lstStyle/>
            <a:p>
              <a:pPr indent="0" lvl="0" marL="0" marR="0" rtl="0" algn="just">
                <a:lnSpc>
                  <a:spcPct val="120000"/>
                </a:lnSpc>
                <a:spcBef>
                  <a:spcPts val="0"/>
                </a:spcBef>
                <a:spcAft>
                  <a:spcPts val="0"/>
                </a:spcAft>
                <a:buClr>
                  <a:schemeClr val="dk1"/>
                </a:buClr>
                <a:buSzPts val="2000"/>
                <a:buFont typeface="Times New Roman"/>
                <a:buNone/>
              </a:pPr>
              <a:r>
                <a:rPr b="0" i="0" lang="en-US" sz="2000" u="none">
                  <a:solidFill>
                    <a:schemeClr val="dk1"/>
                  </a:solidFill>
                  <a:latin typeface="Times New Roman"/>
                  <a:ea typeface="Times New Roman"/>
                  <a:cs typeface="Times New Roman"/>
                  <a:sym typeface="Times New Roman"/>
                </a:rPr>
                <a:t>-40dB/dec       </a:t>
              </a:r>
              <a:endParaRPr/>
            </a:p>
          </p:txBody>
        </p:sp>
        <p:sp>
          <p:nvSpPr>
            <p:cNvPr id="1568" name="Google Shape;1568;p148"/>
            <p:cNvSpPr txBox="1"/>
            <p:nvPr/>
          </p:nvSpPr>
          <p:spPr>
            <a:xfrm>
              <a:off x="638" y="2798"/>
              <a:ext cx="433" cy="270"/>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chemeClr val="dk1"/>
                </a:buClr>
                <a:buSzPts val="2000"/>
                <a:buFont typeface="Times New Roman"/>
                <a:buNone/>
              </a:pPr>
              <a:r>
                <a:rPr b="0" i="0" lang="en-US" sz="2000" u="none">
                  <a:solidFill>
                    <a:schemeClr val="dk1"/>
                  </a:solidFill>
                  <a:latin typeface="Times New Roman"/>
                  <a:ea typeface="Times New Roman"/>
                  <a:cs typeface="Times New Roman"/>
                  <a:sym typeface="Times New Roman"/>
                </a:rPr>
                <a:t>(</a:t>
              </a:r>
              <a:r>
                <a:rPr b="0" baseline="30000" i="0" lang="en-US" sz="2000" u="none">
                  <a:solidFill>
                    <a:schemeClr val="dk1"/>
                  </a:solidFill>
                  <a:latin typeface="Times New Roman"/>
                  <a:ea typeface="Times New Roman"/>
                  <a:cs typeface="Times New Roman"/>
                  <a:sym typeface="Times New Roman"/>
                </a:rPr>
                <a:t>o</a:t>
              </a:r>
              <a:r>
                <a:rPr b="0" i="0" lang="en-US" sz="2000" u="none">
                  <a:solidFill>
                    <a:schemeClr val="dk1"/>
                  </a:solidFill>
                  <a:latin typeface="Times New Roman"/>
                  <a:ea typeface="Times New Roman"/>
                  <a:cs typeface="Times New Roman"/>
                  <a:sym typeface="Times New Roman"/>
                </a:rPr>
                <a:t>)</a:t>
              </a:r>
              <a:endParaRPr/>
            </a:p>
          </p:txBody>
        </p:sp>
        <p:sp>
          <p:nvSpPr>
            <p:cNvPr id="1569" name="Google Shape;1569;p148"/>
            <p:cNvSpPr txBox="1"/>
            <p:nvPr/>
          </p:nvSpPr>
          <p:spPr>
            <a:xfrm>
              <a:off x="576" y="2990"/>
              <a:ext cx="432" cy="269"/>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chemeClr val="dk1"/>
                </a:buClr>
                <a:buSzPts val="2000"/>
                <a:buFont typeface="Times New Roman"/>
                <a:buNone/>
              </a:pPr>
              <a:r>
                <a:rPr b="0" i="0" lang="en-US" sz="2000" u="none">
                  <a:solidFill>
                    <a:schemeClr val="dk1"/>
                  </a:solidFill>
                  <a:latin typeface="Times New Roman"/>
                  <a:ea typeface="Times New Roman"/>
                  <a:cs typeface="Times New Roman"/>
                  <a:sym typeface="Times New Roman"/>
                </a:rPr>
                <a:t>180     </a:t>
              </a:r>
              <a:endParaRPr/>
            </a:p>
          </p:txBody>
        </p:sp>
        <p:sp>
          <p:nvSpPr>
            <p:cNvPr id="1570" name="Google Shape;1570;p148"/>
            <p:cNvSpPr txBox="1"/>
            <p:nvPr/>
          </p:nvSpPr>
          <p:spPr>
            <a:xfrm>
              <a:off x="528" y="3632"/>
              <a:ext cx="433" cy="270"/>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chemeClr val="dk1"/>
                </a:buClr>
                <a:buSzPts val="2000"/>
                <a:buFont typeface="Times New Roman"/>
                <a:buNone/>
              </a:pPr>
              <a:r>
                <a:rPr b="0" i="0" lang="en-US" sz="2000" u="none">
                  <a:solidFill>
                    <a:schemeClr val="dk1"/>
                  </a:solidFill>
                  <a:latin typeface="Times New Roman"/>
                  <a:ea typeface="Times New Roman"/>
                  <a:cs typeface="Times New Roman"/>
                  <a:sym typeface="Times New Roman"/>
                </a:rPr>
                <a:t>-180     </a:t>
              </a:r>
              <a:endParaRPr/>
            </a:p>
          </p:txBody>
        </p:sp>
        <p:sp>
          <p:nvSpPr>
            <p:cNvPr id="1571" name="Google Shape;1571;p148"/>
            <p:cNvSpPr txBox="1"/>
            <p:nvPr/>
          </p:nvSpPr>
          <p:spPr>
            <a:xfrm>
              <a:off x="718" y="3240"/>
              <a:ext cx="432" cy="270"/>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chemeClr val="dk1"/>
                </a:buClr>
                <a:buSzPts val="2000"/>
                <a:buFont typeface="Times New Roman"/>
                <a:buNone/>
              </a:pPr>
              <a:r>
                <a:rPr b="0" i="0" lang="en-US" sz="2000" u="none">
                  <a:solidFill>
                    <a:schemeClr val="dk1"/>
                  </a:solidFill>
                  <a:latin typeface="Times New Roman"/>
                  <a:ea typeface="Times New Roman"/>
                  <a:cs typeface="Times New Roman"/>
                  <a:sym typeface="Times New Roman"/>
                </a:rPr>
                <a:t>0     </a:t>
              </a:r>
              <a:endParaRPr/>
            </a:p>
          </p:txBody>
        </p:sp>
        <p:cxnSp>
          <p:nvCxnSpPr>
            <p:cNvPr id="1572" name="Google Shape;1572;p148"/>
            <p:cNvCxnSpPr/>
            <p:nvPr/>
          </p:nvCxnSpPr>
          <p:spPr>
            <a:xfrm>
              <a:off x="768" y="3420"/>
              <a:ext cx="1690" cy="0"/>
            </a:xfrm>
            <a:prstGeom prst="straightConnector1">
              <a:avLst/>
            </a:prstGeom>
            <a:noFill/>
            <a:ln cap="flat" cmpd="sng" w="15875">
              <a:solidFill>
                <a:schemeClr val="accent2"/>
              </a:solidFill>
              <a:prstDash val="solid"/>
              <a:miter lim="800000"/>
              <a:headEnd len="med" w="med" type="none"/>
              <a:tailEnd len="med" w="med" type="stealth"/>
            </a:ln>
          </p:spPr>
        </p:cxnSp>
        <p:cxnSp>
          <p:nvCxnSpPr>
            <p:cNvPr id="1573" name="Google Shape;1573;p148"/>
            <p:cNvCxnSpPr/>
            <p:nvPr/>
          </p:nvCxnSpPr>
          <p:spPr>
            <a:xfrm>
              <a:off x="876" y="2880"/>
              <a:ext cx="0" cy="989"/>
            </a:xfrm>
            <a:prstGeom prst="straightConnector1">
              <a:avLst/>
            </a:prstGeom>
            <a:noFill/>
            <a:ln cap="flat" cmpd="sng" w="15875">
              <a:solidFill>
                <a:schemeClr val="accent2"/>
              </a:solidFill>
              <a:prstDash val="solid"/>
              <a:miter lim="800000"/>
              <a:headEnd len="med" w="med" type="stealth"/>
              <a:tailEnd len="med" w="med" type="stealth"/>
            </a:ln>
          </p:spPr>
        </p:cxnSp>
        <p:cxnSp>
          <p:nvCxnSpPr>
            <p:cNvPr id="1574" name="Google Shape;1574;p148"/>
            <p:cNvCxnSpPr/>
            <p:nvPr/>
          </p:nvCxnSpPr>
          <p:spPr>
            <a:xfrm rot="10800000">
              <a:off x="811" y="3038"/>
              <a:ext cx="1209" cy="0"/>
            </a:xfrm>
            <a:prstGeom prst="straightConnector1">
              <a:avLst/>
            </a:prstGeom>
            <a:noFill/>
            <a:ln cap="rnd" cmpd="sng" w="12700">
              <a:solidFill>
                <a:srgbClr val="FF00FF"/>
              </a:solidFill>
              <a:prstDash val="solid"/>
              <a:miter lim="800000"/>
              <a:headEnd len="med" w="med" type="none"/>
              <a:tailEnd len="med" w="med" type="none"/>
            </a:ln>
          </p:spPr>
        </p:cxnSp>
        <p:cxnSp>
          <p:nvCxnSpPr>
            <p:cNvPr id="1575" name="Google Shape;1575;p148"/>
            <p:cNvCxnSpPr/>
            <p:nvPr/>
          </p:nvCxnSpPr>
          <p:spPr>
            <a:xfrm rot="10800000">
              <a:off x="811" y="3806"/>
              <a:ext cx="1210" cy="0"/>
            </a:xfrm>
            <a:prstGeom prst="straightConnector1">
              <a:avLst/>
            </a:prstGeom>
            <a:noFill/>
            <a:ln cap="rnd" cmpd="sng" w="12700">
              <a:solidFill>
                <a:srgbClr val="FF00FF"/>
              </a:solidFill>
              <a:prstDash val="solid"/>
              <a:miter lim="800000"/>
              <a:headEnd len="med" w="med" type="none"/>
              <a:tailEnd len="med" w="med" type="none"/>
            </a:ln>
          </p:spPr>
        </p:cxnSp>
        <p:cxnSp>
          <p:nvCxnSpPr>
            <p:cNvPr id="1576" name="Google Shape;1576;p148"/>
            <p:cNvCxnSpPr/>
            <p:nvPr/>
          </p:nvCxnSpPr>
          <p:spPr>
            <a:xfrm>
              <a:off x="1968" y="3392"/>
              <a:ext cx="0" cy="33"/>
            </a:xfrm>
            <a:prstGeom prst="straightConnector1">
              <a:avLst/>
            </a:prstGeom>
            <a:noFill/>
            <a:ln cap="flat" cmpd="sng" w="9525">
              <a:solidFill>
                <a:srgbClr val="000000"/>
              </a:solidFill>
              <a:prstDash val="solid"/>
              <a:miter lim="800000"/>
              <a:headEnd len="med" w="med" type="none"/>
              <a:tailEnd len="med" w="med" type="none"/>
            </a:ln>
          </p:spPr>
        </p:cxnSp>
        <p:cxnSp>
          <p:nvCxnSpPr>
            <p:cNvPr id="1577" name="Google Shape;1577;p148"/>
            <p:cNvCxnSpPr/>
            <p:nvPr/>
          </p:nvCxnSpPr>
          <p:spPr>
            <a:xfrm>
              <a:off x="1431" y="3387"/>
              <a:ext cx="0" cy="33"/>
            </a:xfrm>
            <a:prstGeom prst="straightConnector1">
              <a:avLst/>
            </a:prstGeom>
            <a:noFill/>
            <a:ln cap="flat" cmpd="sng" w="9525">
              <a:solidFill>
                <a:srgbClr val="000000"/>
              </a:solidFill>
              <a:prstDash val="solid"/>
              <a:miter lim="800000"/>
              <a:headEnd len="med" w="med" type="none"/>
              <a:tailEnd len="med" w="med" type="none"/>
            </a:ln>
          </p:spPr>
        </p:cxnSp>
        <p:sp>
          <p:nvSpPr>
            <p:cNvPr id="1578" name="Google Shape;1578;p148"/>
            <p:cNvSpPr txBox="1"/>
            <p:nvPr/>
          </p:nvSpPr>
          <p:spPr>
            <a:xfrm>
              <a:off x="811" y="3344"/>
              <a:ext cx="433" cy="270"/>
            </a:xfrm>
            <a:prstGeom prst="rect">
              <a:avLst/>
            </a:prstGeom>
            <a:noFill/>
            <a:ln>
              <a:noFill/>
            </a:ln>
          </p:spPr>
          <p:txBody>
            <a:bodyPr anchorCtr="0" anchor="t" bIns="45700" lIns="91425" spcFirstLastPara="1" rIns="91425" wrap="square" tIns="45700">
              <a:noAutofit/>
            </a:bodyPr>
            <a:lstStyle/>
            <a:p>
              <a:pPr indent="0" lvl="0" marL="0" marR="0" rtl="0" algn="just">
                <a:lnSpc>
                  <a:spcPct val="115000"/>
                </a:lnSpc>
                <a:spcBef>
                  <a:spcPts val="0"/>
                </a:spcBef>
                <a:spcAft>
                  <a:spcPts val="0"/>
                </a:spcAft>
                <a:buClr>
                  <a:schemeClr val="dk1"/>
                </a:buClr>
                <a:buSzPts val="2000"/>
                <a:buFont typeface="Times New Roman"/>
                <a:buNone/>
              </a:pPr>
              <a:r>
                <a:rPr b="0" i="0" lang="en-US" sz="2000" u="none">
                  <a:solidFill>
                    <a:schemeClr val="dk1"/>
                  </a:solidFill>
                  <a:latin typeface="Times New Roman"/>
                  <a:ea typeface="Times New Roman"/>
                  <a:cs typeface="Times New Roman"/>
                  <a:sym typeface="Times New Roman"/>
                </a:rPr>
                <a:t> 0.1    </a:t>
              </a:r>
              <a:endParaRPr/>
            </a:p>
          </p:txBody>
        </p:sp>
        <p:sp>
          <p:nvSpPr>
            <p:cNvPr id="1579" name="Google Shape;1579;p148"/>
            <p:cNvSpPr txBox="1"/>
            <p:nvPr/>
          </p:nvSpPr>
          <p:spPr>
            <a:xfrm>
              <a:off x="2103" y="3360"/>
              <a:ext cx="608" cy="270"/>
            </a:xfrm>
            <a:prstGeom prst="rect">
              <a:avLst/>
            </a:prstGeom>
            <a:noFill/>
            <a:ln>
              <a:noFill/>
            </a:ln>
          </p:spPr>
          <p:txBody>
            <a:bodyPr anchorCtr="0" anchor="t" bIns="45700" lIns="91425" spcFirstLastPara="1" rIns="91425" wrap="square" tIns="45700">
              <a:noAutofit/>
            </a:bodyPr>
            <a:lstStyle/>
            <a:p>
              <a:pPr indent="0" lvl="0" marL="0" marR="0" rtl="0" algn="just">
                <a:lnSpc>
                  <a:spcPct val="120000"/>
                </a:lnSpc>
                <a:spcBef>
                  <a:spcPts val="0"/>
                </a:spcBef>
                <a:spcAft>
                  <a:spcPts val="0"/>
                </a:spcAft>
                <a:buClr>
                  <a:schemeClr val="dk1"/>
                </a:buClr>
                <a:buSzPts val="2000"/>
                <a:buFont typeface="Times New Roman"/>
                <a:buNone/>
              </a:pPr>
              <a:r>
                <a:rPr b="0" i="1" lang="en-US" sz="2000" u="none">
                  <a:solidFill>
                    <a:schemeClr val="dk1"/>
                  </a:solidFill>
                  <a:latin typeface="Times New Roman"/>
                  <a:ea typeface="Times New Roman"/>
                  <a:cs typeface="Times New Roman"/>
                  <a:sym typeface="Times New Roman"/>
                </a:rPr>
                <a:t>ω/</a:t>
              </a:r>
              <a:r>
                <a:rPr b="0" i="0" lang="en-US" sz="2000" u="none">
                  <a:solidFill>
                    <a:schemeClr val="dk1"/>
                  </a:solidFill>
                  <a:latin typeface="Times New Roman"/>
                  <a:ea typeface="Times New Roman"/>
                  <a:cs typeface="Times New Roman"/>
                  <a:sym typeface="Times New Roman"/>
                </a:rPr>
                <a:t>ω</a:t>
              </a:r>
              <a:r>
                <a:rPr b="0" baseline="-25000" i="0" lang="en-US" sz="2000" u="none">
                  <a:solidFill>
                    <a:schemeClr val="dk1"/>
                  </a:solidFill>
                  <a:latin typeface="Times New Roman"/>
                  <a:ea typeface="Times New Roman"/>
                  <a:cs typeface="Times New Roman"/>
                  <a:sym typeface="Times New Roman"/>
                </a:rPr>
                <a:t>n</a:t>
              </a:r>
              <a:r>
                <a:rPr b="0" i="1" lang="en-US" sz="2000" u="none">
                  <a:solidFill>
                    <a:schemeClr val="dk1"/>
                  </a:solidFill>
                  <a:latin typeface="Times New Roman"/>
                  <a:ea typeface="Times New Roman"/>
                  <a:cs typeface="Times New Roman"/>
                  <a:sym typeface="Times New Roman"/>
                </a:rPr>
                <a:t> </a:t>
              </a:r>
              <a:endParaRPr/>
            </a:p>
          </p:txBody>
        </p:sp>
        <p:cxnSp>
          <p:nvCxnSpPr>
            <p:cNvPr id="1580" name="Google Shape;1580;p148"/>
            <p:cNvCxnSpPr/>
            <p:nvPr/>
          </p:nvCxnSpPr>
          <p:spPr>
            <a:xfrm rot="10800000">
              <a:off x="897" y="2318"/>
              <a:ext cx="521" cy="0"/>
            </a:xfrm>
            <a:prstGeom prst="straightConnector1">
              <a:avLst/>
            </a:prstGeom>
            <a:noFill/>
            <a:ln cap="flat" cmpd="sng" w="25400">
              <a:solidFill>
                <a:srgbClr val="FF0000"/>
              </a:solidFill>
              <a:prstDash val="solid"/>
              <a:miter lim="800000"/>
              <a:headEnd len="med" w="med" type="none"/>
              <a:tailEnd len="med" w="med" type="none"/>
            </a:ln>
          </p:spPr>
        </p:cxnSp>
        <p:sp>
          <p:nvSpPr>
            <p:cNvPr id="1581" name="Google Shape;1581;p148"/>
            <p:cNvSpPr/>
            <p:nvPr/>
          </p:nvSpPr>
          <p:spPr>
            <a:xfrm>
              <a:off x="874" y="3422"/>
              <a:ext cx="1488" cy="384"/>
            </a:xfrm>
            <a:custGeom>
              <a:rect b="b" l="l" r="r" t="t"/>
              <a:pathLst>
                <a:path extrusionOk="0" h="248" w="1200">
                  <a:moveTo>
                    <a:pt x="0" y="0"/>
                  </a:moveTo>
                  <a:cubicBezTo>
                    <a:pt x="108" y="12"/>
                    <a:pt x="216" y="24"/>
                    <a:pt x="288" y="48"/>
                  </a:cubicBezTo>
                  <a:cubicBezTo>
                    <a:pt x="360" y="72"/>
                    <a:pt x="392" y="120"/>
                    <a:pt x="432" y="144"/>
                  </a:cubicBezTo>
                  <a:cubicBezTo>
                    <a:pt x="472" y="168"/>
                    <a:pt x="480" y="176"/>
                    <a:pt x="528" y="192"/>
                  </a:cubicBezTo>
                  <a:cubicBezTo>
                    <a:pt x="576" y="208"/>
                    <a:pt x="664" y="232"/>
                    <a:pt x="720" y="240"/>
                  </a:cubicBezTo>
                  <a:cubicBezTo>
                    <a:pt x="776" y="248"/>
                    <a:pt x="784" y="240"/>
                    <a:pt x="864" y="240"/>
                  </a:cubicBezTo>
                  <a:cubicBezTo>
                    <a:pt x="944" y="240"/>
                    <a:pt x="1072" y="240"/>
                    <a:pt x="1200" y="240"/>
                  </a:cubicBezTo>
                </a:path>
              </a:pathLst>
            </a:custGeom>
            <a:noFill/>
            <a:ln cap="flat" cmpd="sng" w="25400">
              <a:solidFill>
                <a:srgbClr val="FF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582" name="Google Shape;1582;p148"/>
            <p:cNvSpPr/>
            <p:nvPr/>
          </p:nvSpPr>
          <p:spPr>
            <a:xfrm flipH="1" rot="10800000">
              <a:off x="874" y="3038"/>
              <a:ext cx="1584" cy="371"/>
            </a:xfrm>
            <a:custGeom>
              <a:rect b="b" l="l" r="r" t="t"/>
              <a:pathLst>
                <a:path extrusionOk="0" h="248" w="1200">
                  <a:moveTo>
                    <a:pt x="0" y="0"/>
                  </a:moveTo>
                  <a:cubicBezTo>
                    <a:pt x="108" y="12"/>
                    <a:pt x="216" y="24"/>
                    <a:pt x="288" y="48"/>
                  </a:cubicBezTo>
                  <a:cubicBezTo>
                    <a:pt x="360" y="72"/>
                    <a:pt x="392" y="120"/>
                    <a:pt x="432" y="144"/>
                  </a:cubicBezTo>
                  <a:cubicBezTo>
                    <a:pt x="472" y="168"/>
                    <a:pt x="480" y="176"/>
                    <a:pt x="528" y="192"/>
                  </a:cubicBezTo>
                  <a:cubicBezTo>
                    <a:pt x="576" y="208"/>
                    <a:pt x="664" y="232"/>
                    <a:pt x="720" y="240"/>
                  </a:cubicBezTo>
                  <a:cubicBezTo>
                    <a:pt x="776" y="248"/>
                    <a:pt x="784" y="240"/>
                    <a:pt x="864" y="240"/>
                  </a:cubicBezTo>
                  <a:cubicBezTo>
                    <a:pt x="944" y="240"/>
                    <a:pt x="1072" y="240"/>
                    <a:pt x="1200" y="240"/>
                  </a:cubicBezTo>
                </a:path>
              </a:pathLst>
            </a:custGeom>
            <a:noFill/>
            <a:ln cap="flat" cmpd="sng" w="25400">
              <a:solidFill>
                <a:srgbClr val="008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583" name="Google Shape;1583;p148"/>
            <p:cNvSpPr txBox="1"/>
            <p:nvPr/>
          </p:nvSpPr>
          <p:spPr>
            <a:xfrm>
              <a:off x="624" y="2016"/>
              <a:ext cx="420" cy="282"/>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chemeClr val="dk1"/>
                </a:buClr>
                <a:buSzPts val="2000"/>
                <a:buFont typeface="Times New Roman"/>
                <a:buNone/>
              </a:pPr>
              <a:r>
                <a:rPr b="0" i="0" lang="en-US" sz="2000" u="none">
                  <a:solidFill>
                    <a:schemeClr val="dk1"/>
                  </a:solidFill>
                  <a:latin typeface="Times New Roman"/>
                  <a:ea typeface="Times New Roman"/>
                  <a:cs typeface="Times New Roman"/>
                  <a:sym typeface="Times New Roman"/>
                </a:rPr>
                <a:t> 20   </a:t>
              </a:r>
              <a:endParaRPr/>
            </a:p>
          </p:txBody>
        </p:sp>
        <p:cxnSp>
          <p:nvCxnSpPr>
            <p:cNvPr id="1584" name="Google Shape;1584;p148"/>
            <p:cNvCxnSpPr/>
            <p:nvPr/>
          </p:nvCxnSpPr>
          <p:spPr>
            <a:xfrm>
              <a:off x="1392" y="2304"/>
              <a:ext cx="0" cy="33"/>
            </a:xfrm>
            <a:prstGeom prst="straightConnector1">
              <a:avLst/>
            </a:prstGeom>
            <a:noFill/>
            <a:ln cap="flat" cmpd="sng" w="9525">
              <a:solidFill>
                <a:srgbClr val="000000"/>
              </a:solidFill>
              <a:prstDash val="solid"/>
              <a:miter lim="800000"/>
              <a:headEnd len="med" w="med" type="none"/>
              <a:tailEnd len="med" w="med" type="none"/>
            </a:ln>
          </p:spPr>
        </p:cxnSp>
      </p:grpSp>
      <p:sp>
        <p:nvSpPr>
          <p:cNvPr id="1585" name="Google Shape;1585;p148"/>
          <p:cNvSpPr/>
          <p:nvPr/>
        </p:nvSpPr>
        <p:spPr>
          <a:xfrm rot="10800000">
            <a:off x="8707437" y="6456362"/>
            <a:ext cx="420687" cy="377825"/>
          </a:xfrm>
          <a:custGeom>
            <a:rect b="b" l="l" r="r" t="t"/>
            <a:pathLst>
              <a:path extrusionOk="0" h="120000" w="120000">
                <a:moveTo>
                  <a:pt x="0" y="0"/>
                </a:moveTo>
                <a:lnTo>
                  <a:pt x="120000" y="0"/>
                </a:lnTo>
                <a:lnTo>
                  <a:pt x="120000" y="120000"/>
                </a:lnTo>
                <a:lnTo>
                  <a:pt x="0" y="120000"/>
                </a:lnTo>
                <a:close/>
                <a:moveTo>
                  <a:pt x="100415" y="60000"/>
                </a:moveTo>
                <a:lnTo>
                  <a:pt x="19585" y="15000"/>
                </a:lnTo>
                <a:lnTo>
                  <a:pt x="19585" y="105000"/>
                </a:lnTo>
                <a:close/>
              </a:path>
              <a:path extrusionOk="0" fill="darken" h="120000" w="120000">
                <a:moveTo>
                  <a:pt x="100415" y="60000"/>
                </a:moveTo>
                <a:lnTo>
                  <a:pt x="19585" y="15000"/>
                </a:lnTo>
                <a:lnTo>
                  <a:pt x="19585" y="105000"/>
                </a:lnTo>
                <a:close/>
              </a:path>
              <a:path extrusionOk="0" fill="none" h="120000" w="120000">
                <a:moveTo>
                  <a:pt x="100415" y="60000"/>
                </a:moveTo>
                <a:lnTo>
                  <a:pt x="19585" y="105000"/>
                </a:lnTo>
                <a:lnTo>
                  <a:pt x="19585" y="15000"/>
                </a:lnTo>
                <a:close/>
              </a:path>
              <a:path extrusionOk="0" fill="none" h="120000" w="120000">
                <a:moveTo>
                  <a:pt x="0" y="0"/>
                </a:moveTo>
                <a:lnTo>
                  <a:pt x="120000" y="0"/>
                </a:lnTo>
                <a:lnTo>
                  <a:pt x="120000" y="120000"/>
                </a:lnTo>
                <a:lnTo>
                  <a:pt x="0" y="120000"/>
                </a:lnTo>
                <a:close/>
              </a:path>
            </a:pathLst>
          </a:custGeom>
          <a:solidFill>
            <a:srgbClr val="FFFFC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Tree>
  </p:cSld>
  <p:clrMapOvr>
    <a:masterClrMapping/>
  </p:clrMapOvr>
  <p:transition spd="slow">
    <p:randomBar dir="vert"/>
  </p:transition>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589" name="Shape 1589"/>
        <p:cNvGrpSpPr/>
        <p:nvPr/>
      </p:nvGrpSpPr>
      <p:grpSpPr>
        <a:xfrm>
          <a:off x="0" y="0"/>
          <a:ext cx="0" cy="0"/>
          <a:chOff x="0" y="0"/>
          <a:chExt cx="0" cy="0"/>
        </a:xfrm>
      </p:grpSpPr>
      <p:sp>
        <p:nvSpPr>
          <p:cNvPr id="1590" name="Google Shape;1590;p149"/>
          <p:cNvSpPr txBox="1"/>
          <p:nvPr/>
        </p:nvSpPr>
        <p:spPr>
          <a:xfrm>
            <a:off x="2667000" y="5715000"/>
            <a:ext cx="4359275" cy="5207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chemeClr val="dk1"/>
              </a:buClr>
              <a:buSzPts val="2000"/>
              <a:buFont typeface="Times New Roman"/>
              <a:buNone/>
            </a:pPr>
            <a:r>
              <a:rPr b="0" i="0" lang="en-US" sz="2000" u="none">
                <a:solidFill>
                  <a:schemeClr val="dk1"/>
                </a:solidFill>
                <a:latin typeface="Times New Roman"/>
                <a:ea typeface="Times New Roman"/>
                <a:cs typeface="Times New Roman"/>
                <a:sym typeface="Times New Roman"/>
              </a:rPr>
              <a:t>Bode Diagram</a:t>
            </a:r>
            <a:endParaRPr/>
          </a:p>
        </p:txBody>
      </p:sp>
      <p:pic>
        <p:nvPicPr>
          <p:cNvPr id="1591" name="Google Shape;1591;p149"/>
          <p:cNvPicPr preferRelativeResize="0"/>
          <p:nvPr/>
        </p:nvPicPr>
        <p:blipFill rotWithShape="1">
          <a:blip r:embed="rId3">
            <a:alphaModFix/>
          </a:blip>
          <a:srcRect b="0" l="0" r="0" t="0"/>
          <a:stretch/>
        </p:blipFill>
        <p:spPr>
          <a:xfrm>
            <a:off x="914400" y="457200"/>
            <a:ext cx="7772400" cy="5257800"/>
          </a:xfrm>
          <a:prstGeom prst="rect">
            <a:avLst/>
          </a:prstGeom>
          <a:noFill/>
          <a:ln cap="flat" cmpd="sng" w="9525">
            <a:solidFill>
              <a:schemeClr val="accent2"/>
            </a:solidFill>
            <a:prstDash val="solid"/>
            <a:miter lim="800000"/>
            <a:headEnd len="sm" w="sm" type="none"/>
            <a:tailEnd len="sm" w="sm" type="none"/>
          </a:ln>
          <a:effectLst>
            <a:outerShdw blurRad="63500" dir="18900000" dist="107763">
              <a:schemeClr val="lt2">
                <a:alpha val="49803"/>
              </a:schemeClr>
            </a:outerShdw>
          </a:effectLst>
        </p:spPr>
      </p:pic>
      <p:pic>
        <p:nvPicPr>
          <p:cNvPr id="1592" name="Google Shape;1592;p149"/>
          <p:cNvPicPr preferRelativeResize="0"/>
          <p:nvPr/>
        </p:nvPicPr>
        <p:blipFill rotWithShape="1">
          <a:blip r:embed="rId4">
            <a:alphaModFix/>
          </a:blip>
          <a:srcRect b="0" l="0" r="0" t="0"/>
          <a:stretch/>
        </p:blipFill>
        <p:spPr>
          <a:xfrm>
            <a:off x="3232150" y="1554162"/>
            <a:ext cx="1127125" cy="598487"/>
          </a:xfrm>
          <a:prstGeom prst="rect">
            <a:avLst/>
          </a:prstGeom>
          <a:noFill/>
          <a:ln>
            <a:noFill/>
          </a:ln>
        </p:spPr>
      </p:pic>
      <p:pic>
        <p:nvPicPr>
          <p:cNvPr id="1593" name="Google Shape;1593;p149"/>
          <p:cNvPicPr preferRelativeResize="0"/>
          <p:nvPr/>
        </p:nvPicPr>
        <p:blipFill rotWithShape="1">
          <a:blip r:embed="rId5">
            <a:alphaModFix/>
          </a:blip>
          <a:srcRect b="0" l="0" r="0" t="0"/>
          <a:stretch/>
        </p:blipFill>
        <p:spPr>
          <a:xfrm>
            <a:off x="3313112" y="1820862"/>
            <a:ext cx="669925" cy="252412"/>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30" name="Shape 330"/>
        <p:cNvGrpSpPr/>
        <p:nvPr/>
      </p:nvGrpSpPr>
      <p:grpSpPr>
        <a:xfrm>
          <a:off x="0" y="0"/>
          <a:ext cx="0" cy="0"/>
          <a:chOff x="0" y="0"/>
          <a:chExt cx="0" cy="0"/>
        </a:xfrm>
      </p:grpSpPr>
      <p:pic>
        <p:nvPicPr>
          <p:cNvPr id="331" name="Google Shape;331;p15"/>
          <p:cNvPicPr preferRelativeResize="0"/>
          <p:nvPr/>
        </p:nvPicPr>
        <p:blipFill rotWithShape="1">
          <a:blip r:embed="rId3">
            <a:alphaModFix/>
          </a:blip>
          <a:srcRect b="0" l="0" r="0" t="0"/>
          <a:stretch/>
        </p:blipFill>
        <p:spPr>
          <a:xfrm>
            <a:off x="384175" y="133350"/>
            <a:ext cx="8555037" cy="4135437"/>
          </a:xfrm>
          <a:prstGeom prst="rect">
            <a:avLst/>
          </a:prstGeom>
          <a:noFill/>
          <a:ln>
            <a:noFill/>
          </a:ln>
        </p:spPr>
      </p:pic>
      <p:pic>
        <p:nvPicPr>
          <p:cNvPr id="332" name="Google Shape;332;p15"/>
          <p:cNvPicPr preferRelativeResize="0"/>
          <p:nvPr/>
        </p:nvPicPr>
        <p:blipFill rotWithShape="1">
          <a:blip r:embed="rId4">
            <a:alphaModFix/>
          </a:blip>
          <a:srcRect b="0" l="0" r="0" t="0"/>
          <a:stretch/>
        </p:blipFill>
        <p:spPr>
          <a:xfrm>
            <a:off x="53975" y="588962"/>
            <a:ext cx="9572625" cy="6073775"/>
          </a:xfrm>
          <a:prstGeom prst="rect">
            <a:avLst/>
          </a:prstGeom>
          <a:noFill/>
          <a:ln>
            <a:noFill/>
          </a:ln>
        </p:spPr>
      </p:pic>
    </p:spTree>
  </p:cSld>
  <p:clrMapOvr>
    <a:masterClrMapping/>
  </p:clrMapOvr>
</p:sld>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597" name="Shape 1597"/>
        <p:cNvGrpSpPr/>
        <p:nvPr/>
      </p:nvGrpSpPr>
      <p:grpSpPr>
        <a:xfrm>
          <a:off x="0" y="0"/>
          <a:ext cx="0" cy="0"/>
          <a:chOff x="0" y="0"/>
          <a:chExt cx="0" cy="0"/>
        </a:xfrm>
      </p:grpSpPr>
      <p:sp>
        <p:nvSpPr>
          <p:cNvPr id="1598" name="Google Shape;1598;p150"/>
          <p:cNvSpPr txBox="1"/>
          <p:nvPr/>
        </p:nvSpPr>
        <p:spPr>
          <a:xfrm>
            <a:off x="827087" y="981075"/>
            <a:ext cx="6934200" cy="5667375"/>
          </a:xfrm>
          <a:prstGeom prst="rect">
            <a:avLst/>
          </a:prstGeom>
          <a:noFill/>
          <a:ln>
            <a:noFill/>
          </a:ln>
        </p:spPr>
        <p:txBody>
          <a:bodyPr anchorCtr="0" anchor="t" bIns="45700" lIns="91425" spcFirstLastPara="1" rIns="91425" wrap="square" tIns="45700">
            <a:spAutoFit/>
          </a:bodyPr>
          <a:lstStyle/>
          <a:p>
            <a:pPr indent="-152400" lvl="0" marL="0" marR="0" rtl="0" algn="just">
              <a:lnSpc>
                <a:spcPct val="120000"/>
              </a:lnSpc>
              <a:spcBef>
                <a:spcPts val="0"/>
              </a:spcBef>
              <a:spcAft>
                <a:spcPts val="0"/>
              </a:spcAft>
              <a:buClr>
                <a:schemeClr val="hlink"/>
              </a:buClr>
              <a:buSzPts val="2400"/>
              <a:buFont typeface="Noto Sans Symbols"/>
              <a:buChar char="⮚"/>
            </a:pPr>
            <a:r>
              <a:rPr b="1" i="0" lang="en-US" sz="2400" u="none">
                <a:solidFill>
                  <a:srgbClr val="000000"/>
                </a:solidFill>
                <a:latin typeface="Times New Roman"/>
                <a:ea typeface="Times New Roman"/>
                <a:cs typeface="Times New Roman"/>
                <a:sym typeface="Times New Roman"/>
              </a:rPr>
              <a:t>The low- and high-frequency asymptote </a:t>
            </a:r>
            <a:r>
              <a:rPr b="1" i="0" lang="en-US" sz="2400" u="none">
                <a:solidFill>
                  <a:srgbClr val="0000FF"/>
                </a:solidFill>
                <a:latin typeface="Times New Roman"/>
                <a:ea typeface="Times New Roman"/>
                <a:cs typeface="Times New Roman"/>
                <a:sym typeface="Times New Roman"/>
              </a:rPr>
              <a:t>intersect at </a:t>
            </a:r>
            <a:r>
              <a:rPr b="1" i="1" lang="en-US" sz="2400" u="none">
                <a:solidFill>
                  <a:srgbClr val="0000FF"/>
                </a:solidFill>
                <a:latin typeface="Times New Roman"/>
                <a:ea typeface="Times New Roman"/>
                <a:cs typeface="Times New Roman"/>
                <a:sym typeface="Times New Roman"/>
              </a:rPr>
              <a:t>ω= ω</a:t>
            </a:r>
            <a:r>
              <a:rPr b="1" i="1" lang="en-US" sz="1600" u="none">
                <a:solidFill>
                  <a:srgbClr val="0000FF"/>
                </a:solidFill>
                <a:latin typeface="Times New Roman"/>
                <a:ea typeface="Times New Roman"/>
                <a:cs typeface="Times New Roman"/>
                <a:sym typeface="Times New Roman"/>
              </a:rPr>
              <a:t>n</a:t>
            </a:r>
            <a:r>
              <a:rPr b="1" i="0" lang="en-US" sz="2400" u="none">
                <a:solidFill>
                  <a:srgbClr val="000000"/>
                </a:solidFill>
                <a:latin typeface="Times New Roman"/>
                <a:ea typeface="Times New Roman"/>
                <a:cs typeface="Times New Roman"/>
                <a:sym typeface="Times New Roman"/>
              </a:rPr>
              <a:t>，i.e. the undamped natural frequency。</a:t>
            </a:r>
            <a:endParaRPr/>
          </a:p>
          <a:p>
            <a:pPr indent="-152400" lvl="0" marL="0" marR="0" rtl="0" algn="just">
              <a:lnSpc>
                <a:spcPct val="120000"/>
              </a:lnSpc>
              <a:spcBef>
                <a:spcPts val="1200"/>
              </a:spcBef>
              <a:spcAft>
                <a:spcPts val="0"/>
              </a:spcAft>
              <a:buClr>
                <a:schemeClr val="hlink"/>
              </a:buClr>
              <a:buSzPts val="2400"/>
              <a:buFont typeface="Noto Sans Symbols"/>
              <a:buChar char="⮚"/>
            </a:pPr>
            <a:r>
              <a:rPr b="1" i="0" lang="en-US" sz="2400" u="none">
                <a:solidFill>
                  <a:srgbClr val="000000"/>
                </a:solidFill>
                <a:latin typeface="Times New Roman"/>
                <a:ea typeface="Times New Roman"/>
                <a:cs typeface="Times New Roman"/>
                <a:sym typeface="Times New Roman"/>
              </a:rPr>
              <a:t> Unlike a first-order element which has a single-valued deviation between the approximation and accurate moduli, the discrepancy </a:t>
            </a:r>
            <a:r>
              <a:rPr b="1" i="0" lang="en-US" sz="2400" u="none">
                <a:solidFill>
                  <a:srgbClr val="0000FF"/>
                </a:solidFill>
                <a:latin typeface="Times New Roman"/>
                <a:ea typeface="Times New Roman"/>
                <a:cs typeface="Times New Roman"/>
                <a:sym typeface="Times New Roman"/>
              </a:rPr>
              <a:t>depends upon the damping ratio </a:t>
            </a:r>
            <a:r>
              <a:rPr b="1" i="1" lang="en-US" sz="2400" u="none">
                <a:solidFill>
                  <a:srgbClr val="0000FF"/>
                </a:solidFill>
                <a:latin typeface="Times New Roman"/>
                <a:ea typeface="Times New Roman"/>
                <a:cs typeface="Times New Roman"/>
                <a:sym typeface="Times New Roman"/>
              </a:rPr>
              <a:t>ξ</a:t>
            </a:r>
            <a:r>
              <a:rPr b="1" i="0" lang="en-US" sz="2400" u="none">
                <a:solidFill>
                  <a:srgbClr val="000000"/>
                </a:solidFill>
                <a:latin typeface="Times New Roman"/>
                <a:ea typeface="Times New Roman"/>
                <a:cs typeface="Times New Roman"/>
                <a:sym typeface="Times New Roman"/>
              </a:rPr>
              <a:t>. </a:t>
            </a:r>
            <a:endParaRPr/>
          </a:p>
          <a:p>
            <a:pPr indent="-152400" lvl="0" marL="0" marR="0" rtl="0" algn="just">
              <a:lnSpc>
                <a:spcPct val="120000"/>
              </a:lnSpc>
              <a:spcBef>
                <a:spcPts val="1200"/>
              </a:spcBef>
              <a:spcAft>
                <a:spcPts val="0"/>
              </a:spcAft>
              <a:buClr>
                <a:schemeClr val="hlink"/>
              </a:buClr>
              <a:buSzPts val="2400"/>
              <a:buFont typeface="Noto Sans Symbols"/>
              <a:buChar char="⮚"/>
            </a:pPr>
            <a:r>
              <a:rPr b="1" i="0" lang="en-US" sz="2400" u="none">
                <a:solidFill>
                  <a:srgbClr val="000000"/>
                </a:solidFill>
                <a:latin typeface="Times New Roman"/>
                <a:ea typeface="Times New Roman"/>
                <a:cs typeface="Times New Roman"/>
                <a:sym typeface="Times New Roman"/>
              </a:rPr>
              <a:t>The true magnitude may be </a:t>
            </a:r>
            <a:r>
              <a:rPr b="1" i="0" lang="en-US" sz="2400" u="none">
                <a:solidFill>
                  <a:srgbClr val="0000FF"/>
                </a:solidFill>
                <a:latin typeface="Times New Roman"/>
                <a:ea typeface="Times New Roman"/>
                <a:cs typeface="Times New Roman"/>
                <a:sym typeface="Times New Roman"/>
              </a:rPr>
              <a:t>below or above </a:t>
            </a:r>
            <a:r>
              <a:rPr b="1" i="0" lang="en-US" sz="2400" u="none">
                <a:solidFill>
                  <a:srgbClr val="000000"/>
                </a:solidFill>
                <a:latin typeface="Times New Roman"/>
                <a:ea typeface="Times New Roman"/>
                <a:cs typeface="Times New Roman"/>
                <a:sym typeface="Times New Roman"/>
              </a:rPr>
              <a:t>the straight-line approximate magnitude.</a:t>
            </a:r>
            <a:endParaRPr/>
          </a:p>
          <a:p>
            <a:pPr indent="-152400" lvl="0" marL="0" marR="0" rtl="0" algn="just">
              <a:lnSpc>
                <a:spcPct val="120000"/>
              </a:lnSpc>
              <a:spcBef>
                <a:spcPts val="1200"/>
              </a:spcBef>
              <a:spcAft>
                <a:spcPts val="0"/>
              </a:spcAft>
              <a:buClr>
                <a:schemeClr val="hlink"/>
              </a:buClr>
              <a:buSzPts val="2400"/>
              <a:buFont typeface="Noto Sans Symbols"/>
              <a:buChar char="⮚"/>
            </a:pPr>
            <a:r>
              <a:rPr b="1" i="0" lang="en-US" sz="2400" u="none">
                <a:solidFill>
                  <a:srgbClr val="000000"/>
                </a:solidFill>
                <a:latin typeface="Times New Roman"/>
                <a:ea typeface="Times New Roman"/>
                <a:cs typeface="Times New Roman"/>
                <a:sym typeface="Times New Roman"/>
              </a:rPr>
              <a:t> The </a:t>
            </a:r>
            <a:r>
              <a:rPr b="1" i="0" lang="en-US" sz="2400" u="none">
                <a:solidFill>
                  <a:srgbClr val="0000FF"/>
                </a:solidFill>
                <a:latin typeface="Times New Roman"/>
                <a:ea typeface="Times New Roman"/>
                <a:cs typeface="Times New Roman"/>
                <a:sym typeface="Times New Roman"/>
              </a:rPr>
              <a:t>resonant peak </a:t>
            </a:r>
            <a:r>
              <a:rPr b="1" i="1" lang="en-US" sz="2400" u="none">
                <a:solidFill>
                  <a:srgbClr val="0000FF"/>
                </a:solidFill>
                <a:latin typeface="Times New Roman"/>
                <a:ea typeface="Times New Roman"/>
                <a:cs typeface="Times New Roman"/>
                <a:sym typeface="Times New Roman"/>
              </a:rPr>
              <a:t>M</a:t>
            </a:r>
            <a:r>
              <a:rPr b="1" i="1" lang="en-US" sz="1600" u="none">
                <a:solidFill>
                  <a:srgbClr val="0000FF"/>
                </a:solidFill>
                <a:latin typeface="Times New Roman"/>
                <a:ea typeface="Times New Roman"/>
                <a:cs typeface="Times New Roman"/>
                <a:sym typeface="Times New Roman"/>
              </a:rPr>
              <a:t>r </a:t>
            </a:r>
            <a:r>
              <a:rPr b="1" i="0" lang="en-US" sz="2400" u="none">
                <a:solidFill>
                  <a:srgbClr val="000000"/>
                </a:solidFill>
                <a:latin typeface="Times New Roman"/>
                <a:ea typeface="Times New Roman"/>
                <a:cs typeface="Times New Roman"/>
                <a:sym typeface="Times New Roman"/>
              </a:rPr>
              <a:t> is the maximum value of </a:t>
            </a:r>
            <a:r>
              <a:rPr b="1" i="1" lang="en-US" sz="2400" u="none">
                <a:solidFill>
                  <a:srgbClr val="000000"/>
                </a:solidFill>
                <a:latin typeface="Times New Roman"/>
                <a:ea typeface="Times New Roman"/>
                <a:cs typeface="Times New Roman"/>
                <a:sym typeface="Times New Roman"/>
              </a:rPr>
              <a:t>L(ω)</a:t>
            </a:r>
            <a:endParaRPr/>
          </a:p>
          <a:p>
            <a:pPr indent="0" lvl="0" marL="0" marR="0" rtl="0" algn="l">
              <a:lnSpc>
                <a:spcPct val="100000"/>
              </a:lnSpc>
              <a:spcBef>
                <a:spcPts val="0"/>
              </a:spcBef>
              <a:spcAft>
                <a:spcPts val="0"/>
              </a:spcAft>
              <a:buNone/>
            </a:pPr>
            <a:r>
              <a:t/>
            </a:r>
            <a:endParaRPr b="1" i="1" sz="2400" u="none">
              <a:solidFill>
                <a:srgbClr val="000000"/>
              </a:solidFill>
              <a:latin typeface="Times New Roman"/>
              <a:ea typeface="Times New Roman"/>
              <a:cs typeface="Times New Roman"/>
              <a:sym typeface="Times New Roman"/>
            </a:endParaRPr>
          </a:p>
        </p:txBody>
      </p:sp>
      <p:sp>
        <p:nvSpPr>
          <p:cNvPr id="1599" name="Google Shape;1599;p150"/>
          <p:cNvSpPr txBox="1"/>
          <p:nvPr/>
        </p:nvSpPr>
        <p:spPr>
          <a:xfrm>
            <a:off x="827087" y="404812"/>
            <a:ext cx="2667000" cy="579437"/>
          </a:xfrm>
          <a:prstGeom prst="rect">
            <a:avLst/>
          </a:prstGeom>
          <a:gradFill>
            <a:gsLst>
              <a:gs pos="0">
                <a:srgbClr val="000000"/>
              </a:gs>
              <a:gs pos="50000">
                <a:srgbClr val="9966FF"/>
              </a:gs>
              <a:gs pos="100000">
                <a:srgbClr val="000000"/>
              </a:gs>
            </a:gsLst>
            <a:lin ang="5400000" scaled="0"/>
          </a:gra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3200"/>
              <a:buFont typeface="Times New Roman"/>
              <a:buNone/>
            </a:pPr>
            <a:r>
              <a:rPr b="1" i="0" lang="en-US" sz="3200" u="none">
                <a:solidFill>
                  <a:schemeClr val="lt1"/>
                </a:solidFill>
                <a:latin typeface="Times New Roman"/>
                <a:ea typeface="Times New Roman"/>
                <a:cs typeface="Times New Roman"/>
                <a:sym typeface="Times New Roman"/>
              </a:rPr>
              <a:t>Remarks:</a:t>
            </a:r>
            <a:endParaRPr/>
          </a:p>
        </p:txBody>
      </p:sp>
    </p:spTree>
  </p:cSld>
  <p:clrMapOvr>
    <a:masterClrMapping/>
  </p:clrMapOvr>
</p:sld>
</file>

<file path=ppt/slides/slide1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603" name="Shape 1603"/>
        <p:cNvGrpSpPr/>
        <p:nvPr/>
      </p:nvGrpSpPr>
      <p:grpSpPr>
        <a:xfrm>
          <a:off x="0" y="0"/>
          <a:ext cx="0" cy="0"/>
          <a:chOff x="0" y="0"/>
          <a:chExt cx="0" cy="0"/>
        </a:xfrm>
      </p:grpSpPr>
      <p:sp>
        <p:nvSpPr>
          <p:cNvPr id="1604" name="Google Shape;1604;p151"/>
          <p:cNvSpPr txBox="1"/>
          <p:nvPr>
            <p:ph idx="1" type="body"/>
          </p:nvPr>
        </p:nvSpPr>
        <p:spPr>
          <a:xfrm>
            <a:off x="755650" y="476250"/>
            <a:ext cx="7772400" cy="41148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rgbClr val="0000FF"/>
              </a:buClr>
              <a:buSzPts val="2800"/>
              <a:buFont typeface="Times New Roman"/>
              <a:buNone/>
            </a:pPr>
            <a:r>
              <a:rPr b="1" i="0" lang="en-US" sz="2800" u="none">
                <a:solidFill>
                  <a:srgbClr val="0000FF"/>
                </a:solidFill>
                <a:latin typeface="Times New Roman"/>
                <a:ea typeface="Times New Roman"/>
                <a:cs typeface="Times New Roman"/>
                <a:sym typeface="Times New Roman"/>
              </a:rPr>
              <a:t>7. Delay Element</a:t>
            </a:r>
            <a:endParaRPr/>
          </a:p>
          <a:p>
            <a:pPr indent="-342900" lvl="0" marL="342900" marR="0" rtl="0" algn="l">
              <a:lnSpc>
                <a:spcPct val="100000"/>
              </a:lnSpc>
              <a:spcBef>
                <a:spcPts val="560"/>
              </a:spcBef>
              <a:spcAft>
                <a:spcPts val="0"/>
              </a:spcAft>
              <a:buClr>
                <a:schemeClr val="dk1"/>
              </a:buClr>
              <a:buSzPts val="2800"/>
              <a:buFont typeface="Times New Roman"/>
              <a:buNone/>
            </a:pPr>
            <a:r>
              <a:rPr b="1" i="0" lang="en-US" sz="2800" u="none">
                <a:solidFill>
                  <a:schemeClr val="dk1"/>
                </a:solidFill>
                <a:latin typeface="Times New Roman"/>
                <a:ea typeface="Times New Roman"/>
                <a:cs typeface="Times New Roman"/>
                <a:sym typeface="Times New Roman"/>
              </a:rPr>
              <a:t>   </a:t>
            </a:r>
            <a:endParaRPr b="1" i="0" sz="2400" u="none">
              <a:solidFill>
                <a:schemeClr val="dk1"/>
              </a:solidFill>
              <a:latin typeface="Times New Roman"/>
              <a:ea typeface="Times New Roman"/>
              <a:cs typeface="Times New Roman"/>
              <a:sym typeface="Times New Roman"/>
            </a:endParaRPr>
          </a:p>
          <a:p>
            <a:pPr indent="-190500" lvl="0" marL="342900" marR="0" rtl="0" algn="l">
              <a:lnSpc>
                <a:spcPct val="100000"/>
              </a:lnSpc>
              <a:spcBef>
                <a:spcPts val="480"/>
              </a:spcBef>
              <a:spcAft>
                <a:spcPts val="0"/>
              </a:spcAft>
              <a:buClr>
                <a:schemeClr val="dk1"/>
              </a:buClr>
              <a:buSzPts val="2400"/>
              <a:buFont typeface="Times New Roman"/>
              <a:buNone/>
            </a:pPr>
            <a:r>
              <a:t/>
            </a:r>
            <a:endParaRPr b="1" i="0" sz="2400" u="none">
              <a:solidFill>
                <a:schemeClr val="dk1"/>
              </a:solidFill>
              <a:latin typeface="Times New Roman"/>
              <a:ea typeface="Times New Roman"/>
              <a:cs typeface="Times New Roman"/>
              <a:sym typeface="Times New Roman"/>
            </a:endParaRPr>
          </a:p>
          <a:p>
            <a:pPr indent="-342900" lvl="0" marL="342900" marR="0" rtl="0" algn="l">
              <a:lnSpc>
                <a:spcPct val="100000"/>
              </a:lnSpc>
              <a:spcBef>
                <a:spcPts val="480"/>
              </a:spcBef>
              <a:spcAft>
                <a:spcPts val="0"/>
              </a:spcAft>
              <a:buClr>
                <a:schemeClr val="dk1"/>
              </a:buClr>
              <a:buSzPts val="2400"/>
              <a:buFont typeface="Times New Roman"/>
              <a:buNone/>
            </a:pPr>
            <a:r>
              <a:rPr b="1" i="0" lang="en-US" sz="2400" u="none">
                <a:solidFill>
                  <a:schemeClr val="dk1"/>
                </a:solidFill>
                <a:latin typeface="Times New Roman"/>
                <a:ea typeface="Times New Roman"/>
                <a:cs typeface="Times New Roman"/>
                <a:sym typeface="Times New Roman"/>
              </a:rPr>
              <a:t>    </a:t>
            </a:r>
            <a:endParaRPr/>
          </a:p>
        </p:txBody>
      </p:sp>
      <p:pic>
        <p:nvPicPr>
          <p:cNvPr id="1605" name="Google Shape;1605;p151"/>
          <p:cNvPicPr preferRelativeResize="0"/>
          <p:nvPr/>
        </p:nvPicPr>
        <p:blipFill rotWithShape="1">
          <a:blip r:embed="rId4">
            <a:alphaModFix/>
          </a:blip>
          <a:srcRect b="0" l="0" r="0" t="0"/>
          <a:stretch/>
        </p:blipFill>
        <p:spPr>
          <a:xfrm>
            <a:off x="1403350" y="1125537"/>
            <a:ext cx="2627312" cy="668337"/>
          </a:xfrm>
          <a:prstGeom prst="rect">
            <a:avLst/>
          </a:prstGeom>
          <a:noFill/>
          <a:ln>
            <a:noFill/>
          </a:ln>
        </p:spPr>
      </p:pic>
      <p:sp>
        <p:nvSpPr>
          <p:cNvPr id="1606" name="Google Shape;1606;p151"/>
          <p:cNvSpPr txBox="1"/>
          <p:nvPr/>
        </p:nvSpPr>
        <p:spPr>
          <a:xfrm>
            <a:off x="0" y="0"/>
            <a:ext cx="9144000" cy="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pic>
        <p:nvPicPr>
          <p:cNvPr id="1607" name="Google Shape;1607;p151"/>
          <p:cNvPicPr preferRelativeResize="0"/>
          <p:nvPr/>
        </p:nvPicPr>
        <p:blipFill rotWithShape="1">
          <a:blip r:embed="rId5">
            <a:alphaModFix/>
          </a:blip>
          <a:srcRect b="0" l="0" r="0" t="0"/>
          <a:stretch/>
        </p:blipFill>
        <p:spPr>
          <a:xfrm>
            <a:off x="1476375" y="1916112"/>
            <a:ext cx="1676400" cy="828675"/>
          </a:xfrm>
          <a:prstGeom prst="rect">
            <a:avLst/>
          </a:prstGeom>
          <a:noFill/>
          <a:ln>
            <a:noFill/>
          </a:ln>
        </p:spPr>
      </p:pic>
      <p:pic>
        <p:nvPicPr>
          <p:cNvPr id="1608" name="Google Shape;1608;p151"/>
          <p:cNvPicPr preferRelativeResize="0"/>
          <p:nvPr/>
        </p:nvPicPr>
        <p:blipFill rotWithShape="1">
          <a:blip r:embed="rId6">
            <a:alphaModFix/>
          </a:blip>
          <a:srcRect b="0" l="0" r="0" t="0"/>
          <a:stretch/>
        </p:blipFill>
        <p:spPr>
          <a:xfrm>
            <a:off x="5940425" y="981075"/>
            <a:ext cx="1600200" cy="868362"/>
          </a:xfrm>
          <a:prstGeom prst="rect">
            <a:avLst/>
          </a:prstGeom>
          <a:noFill/>
          <a:ln>
            <a:noFill/>
          </a:ln>
        </p:spPr>
      </p:pic>
      <p:sp>
        <p:nvSpPr>
          <p:cNvPr id="1609" name="Google Shape;1609;p151"/>
          <p:cNvSpPr txBox="1"/>
          <p:nvPr/>
        </p:nvSpPr>
        <p:spPr>
          <a:xfrm>
            <a:off x="827087" y="5300662"/>
            <a:ext cx="3744912" cy="461962"/>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chemeClr val="dk2"/>
              </a:buClr>
              <a:buSzPts val="2400"/>
              <a:buFont typeface="Times New Roman"/>
              <a:buNone/>
            </a:pPr>
            <a:r>
              <a:rPr b="0" i="0" lang="en-US" sz="2400" u="none">
                <a:solidFill>
                  <a:schemeClr val="dk2"/>
                </a:solidFill>
                <a:latin typeface="Times New Roman"/>
                <a:ea typeface="Times New Roman"/>
                <a:cs typeface="Times New Roman"/>
                <a:sym typeface="Times New Roman"/>
              </a:rPr>
              <a:t>Nyquist Diagram is a circle</a:t>
            </a:r>
            <a:endParaRPr/>
          </a:p>
        </p:txBody>
      </p:sp>
      <p:graphicFrame>
        <p:nvGraphicFramePr>
          <p:cNvPr id="1610" name="Google Shape;1610;p151"/>
          <p:cNvGraphicFramePr/>
          <p:nvPr/>
        </p:nvGraphicFramePr>
        <p:xfrm>
          <a:off x="827087" y="2565400"/>
          <a:ext cx="3335337" cy="2662237"/>
        </p:xfrm>
        <a:graphic>
          <a:graphicData uri="http://schemas.openxmlformats.org/presentationml/2006/ole">
            <mc:AlternateContent>
              <mc:Choice Requires="v">
                <p:oleObj r:id="rId7" imgH="2662237" imgW="3335337" progId="Visio.Drawing.11" spid="_x0000_s1">
                  <p:embed/>
                </p:oleObj>
              </mc:Choice>
              <mc:Fallback>
                <p:oleObj r:id="rId8" imgH="2662237" imgW="3335337" progId="Visio.Drawing.11">
                  <p:embed/>
                  <p:pic>
                    <p:nvPicPr>
                      <p:cNvPr id="1610" name="Google Shape;1610;p151"/>
                      <p:cNvPicPr preferRelativeResize="0"/>
                      <p:nvPr/>
                    </p:nvPicPr>
                    <p:blipFill rotWithShape="1">
                      <a:blip r:embed="rId9">
                        <a:alphaModFix/>
                      </a:blip>
                      <a:srcRect b="0" l="0" r="0" t="0"/>
                      <a:stretch/>
                    </p:blipFill>
                    <p:spPr>
                      <a:xfrm>
                        <a:off x="827087" y="2565400"/>
                        <a:ext cx="3335337" cy="2662237"/>
                      </a:xfrm>
                      <a:prstGeom prst="rect">
                        <a:avLst/>
                      </a:prstGeom>
                      <a:noFill/>
                      <a:ln>
                        <a:noFill/>
                      </a:ln>
                    </p:spPr>
                  </p:pic>
                </p:oleObj>
              </mc:Fallback>
            </mc:AlternateContent>
          </a:graphicData>
        </a:graphic>
      </p:graphicFrame>
      <p:graphicFrame>
        <p:nvGraphicFramePr>
          <p:cNvPr id="1611" name="Google Shape;1611;p151"/>
          <p:cNvGraphicFramePr/>
          <p:nvPr/>
        </p:nvGraphicFramePr>
        <p:xfrm>
          <a:off x="4643437" y="1916112"/>
          <a:ext cx="4114800" cy="4200525"/>
        </p:xfrm>
        <a:graphic>
          <a:graphicData uri="http://schemas.openxmlformats.org/presentationml/2006/ole">
            <mc:AlternateContent>
              <mc:Choice Requires="v">
                <p:oleObj r:id="rId10" imgH="4200525" imgW="4114800" progId="Visio.Drawing.11" spid="_x0000_s2">
                  <p:embed/>
                </p:oleObj>
              </mc:Choice>
              <mc:Fallback>
                <p:oleObj r:id="rId11" imgH="4200525" imgW="4114800" progId="Visio.Drawing.11">
                  <p:embed/>
                  <p:pic>
                    <p:nvPicPr>
                      <p:cNvPr id="1611" name="Google Shape;1611;p151"/>
                      <p:cNvPicPr preferRelativeResize="0"/>
                      <p:nvPr/>
                    </p:nvPicPr>
                    <p:blipFill rotWithShape="1">
                      <a:blip r:embed="rId12">
                        <a:alphaModFix/>
                      </a:blip>
                      <a:srcRect b="0" l="0" r="0" t="0"/>
                      <a:stretch/>
                    </p:blipFill>
                    <p:spPr>
                      <a:xfrm>
                        <a:off x="4643437" y="1916112"/>
                        <a:ext cx="4114800" cy="4200525"/>
                      </a:xfrm>
                      <a:prstGeom prst="rect">
                        <a:avLst/>
                      </a:prstGeom>
                      <a:noFill/>
                      <a:ln>
                        <a:noFill/>
                      </a:ln>
                    </p:spPr>
                  </p:pic>
                </p:oleObj>
              </mc:Fallback>
            </mc:AlternateContent>
          </a:graphicData>
        </a:graphic>
      </p:graphicFrame>
    </p:spTree>
  </p:cSld>
  <p:clrMapOvr>
    <a:masterClrMapping/>
  </p:clrMapOvr>
</p:sld>
</file>

<file path=ppt/slides/slide1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615" name="Shape 1615"/>
        <p:cNvGrpSpPr/>
        <p:nvPr/>
      </p:nvGrpSpPr>
      <p:grpSpPr>
        <a:xfrm>
          <a:off x="0" y="0"/>
          <a:ext cx="0" cy="0"/>
          <a:chOff x="0" y="0"/>
          <a:chExt cx="0" cy="0"/>
        </a:xfrm>
      </p:grpSpPr>
      <p:sp>
        <p:nvSpPr>
          <p:cNvPr id="1616" name="Google Shape;1616;p152"/>
          <p:cNvSpPr txBox="1"/>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Times New Roman"/>
              <a:buNone/>
            </a:pPr>
            <a:fld id="{00000000-1234-1234-1234-123412341234}" type="slidenum">
              <a:rPr b="0" i="0" lang="en-US" sz="1400" u="none">
                <a:solidFill>
                  <a:schemeClr val="dk1"/>
                </a:solidFill>
                <a:latin typeface="Times New Roman"/>
                <a:ea typeface="Times New Roman"/>
                <a:cs typeface="Times New Roman"/>
                <a:sym typeface="Times New Roman"/>
              </a:rPr>
              <a:t>‹#›</a:t>
            </a:fld>
            <a:endParaRPr/>
          </a:p>
        </p:txBody>
      </p:sp>
      <p:sp>
        <p:nvSpPr>
          <p:cNvPr id="1617" name="Google Shape;1617;p152"/>
          <p:cNvSpPr txBox="1"/>
          <p:nvPr/>
        </p:nvSpPr>
        <p:spPr>
          <a:xfrm>
            <a:off x="609600" y="1066800"/>
            <a:ext cx="7178675" cy="11874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Times New Roman"/>
              <a:buNone/>
            </a:pPr>
            <a:r>
              <a:rPr b="0" i="1" lang="en-US" sz="2400" u="none">
                <a:solidFill>
                  <a:schemeClr val="dk1"/>
                </a:solidFill>
                <a:latin typeface="Times New Roman"/>
                <a:ea typeface="Times New Roman"/>
                <a:cs typeface="Times New Roman"/>
                <a:sym typeface="Times New Roman"/>
              </a:rPr>
              <a:t>A transfer function is called </a:t>
            </a:r>
            <a:r>
              <a:rPr b="1" i="1" lang="en-US" sz="2400" u="none">
                <a:solidFill>
                  <a:schemeClr val="dk1"/>
                </a:solidFill>
                <a:latin typeface="Times New Roman"/>
                <a:ea typeface="Times New Roman"/>
                <a:cs typeface="Times New Roman"/>
                <a:sym typeface="Times New Roman"/>
              </a:rPr>
              <a:t>minimum phase</a:t>
            </a:r>
            <a:r>
              <a:rPr b="0" i="1" lang="en-US" sz="2400" u="none">
                <a:solidFill>
                  <a:schemeClr val="dk1"/>
                </a:solidFill>
                <a:latin typeface="Times New Roman"/>
                <a:ea typeface="Times New Roman"/>
                <a:cs typeface="Times New Roman"/>
                <a:sym typeface="Times New Roman"/>
              </a:rPr>
              <a:t> when all the poles and zeros are LHP and </a:t>
            </a:r>
            <a:r>
              <a:rPr b="1" i="1" lang="en-US" sz="2400" u="none">
                <a:solidFill>
                  <a:schemeClr val="dk1"/>
                </a:solidFill>
                <a:latin typeface="Times New Roman"/>
                <a:ea typeface="Times New Roman"/>
                <a:cs typeface="Times New Roman"/>
                <a:sym typeface="Times New Roman"/>
              </a:rPr>
              <a:t>non-minimum-phase</a:t>
            </a:r>
            <a:r>
              <a:rPr b="0" i="1" lang="en-US" sz="2400" u="none">
                <a:solidFill>
                  <a:schemeClr val="dk1"/>
                </a:solidFill>
                <a:latin typeface="Times New Roman"/>
                <a:ea typeface="Times New Roman"/>
                <a:cs typeface="Times New Roman"/>
                <a:sym typeface="Times New Roman"/>
              </a:rPr>
              <a:t> when there are RHP poles or zeros. </a:t>
            </a:r>
            <a:endParaRPr/>
          </a:p>
        </p:txBody>
      </p:sp>
      <p:sp>
        <p:nvSpPr>
          <p:cNvPr id="1618" name="Google Shape;1618;p152"/>
          <p:cNvSpPr txBox="1"/>
          <p:nvPr/>
        </p:nvSpPr>
        <p:spPr>
          <a:xfrm>
            <a:off x="1570037" y="2362200"/>
            <a:ext cx="3170237" cy="457200"/>
          </a:xfrm>
          <a:prstGeom prst="rect">
            <a:avLst/>
          </a:prstGeom>
          <a:solidFill>
            <a:schemeClr val="hlink"/>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Times New Roman"/>
              <a:buNone/>
            </a:pPr>
            <a:r>
              <a:rPr b="0" i="0" lang="en-US" sz="2400" u="none">
                <a:solidFill>
                  <a:schemeClr val="dk1"/>
                </a:solidFill>
                <a:latin typeface="Times New Roman"/>
                <a:ea typeface="Times New Roman"/>
                <a:cs typeface="Times New Roman"/>
                <a:sym typeface="Times New Roman"/>
              </a:rPr>
              <a:t>Minimum phase system </a:t>
            </a:r>
            <a:endParaRPr/>
          </a:p>
        </p:txBody>
      </p:sp>
      <p:sp>
        <p:nvSpPr>
          <p:cNvPr id="1619" name="Google Shape;1619;p152"/>
          <p:cNvSpPr txBox="1"/>
          <p:nvPr/>
        </p:nvSpPr>
        <p:spPr>
          <a:xfrm>
            <a:off x="5380037" y="2362200"/>
            <a:ext cx="1020762" cy="457200"/>
          </a:xfrm>
          <a:prstGeom prst="rect">
            <a:avLst/>
          </a:prstGeom>
          <a:solidFill>
            <a:schemeClr val="hlink"/>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Times New Roman"/>
              <a:buNone/>
            </a:pPr>
            <a:r>
              <a:rPr b="0" i="0" lang="en-US" sz="2400" u="none">
                <a:solidFill>
                  <a:schemeClr val="dk1"/>
                </a:solidFill>
                <a:latin typeface="Times New Roman"/>
                <a:ea typeface="Times New Roman"/>
                <a:cs typeface="Times New Roman"/>
                <a:sym typeface="Times New Roman"/>
              </a:rPr>
              <a:t>Stable </a:t>
            </a:r>
            <a:endParaRPr/>
          </a:p>
        </p:txBody>
      </p:sp>
      <p:sp>
        <p:nvSpPr>
          <p:cNvPr id="1620" name="Google Shape;1620;p152"/>
          <p:cNvSpPr/>
          <p:nvPr/>
        </p:nvSpPr>
        <p:spPr>
          <a:xfrm>
            <a:off x="4770437" y="2514600"/>
            <a:ext cx="533400" cy="228600"/>
          </a:xfrm>
          <a:prstGeom prst="rightArrow">
            <a:avLst>
              <a:gd fmla="val 50000" name="adj1"/>
              <a:gd fmla="val 50000" name="adj2"/>
            </a:avLst>
          </a:prstGeom>
          <a:solidFill>
            <a:schemeClr val="hlink"/>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621" name="Google Shape;1621;p152"/>
          <p:cNvSpPr txBox="1"/>
          <p:nvPr/>
        </p:nvSpPr>
        <p:spPr>
          <a:xfrm>
            <a:off x="609600" y="3276600"/>
            <a:ext cx="7712075" cy="15525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Times New Roman"/>
              <a:buNone/>
            </a:pPr>
            <a:r>
              <a:rPr b="0" i="1" lang="en-US" sz="2400" u="none">
                <a:solidFill>
                  <a:schemeClr val="dk1"/>
                </a:solidFill>
                <a:latin typeface="Times New Roman"/>
                <a:ea typeface="Times New Roman"/>
                <a:cs typeface="Times New Roman"/>
                <a:sym typeface="Times New Roman"/>
              </a:rPr>
              <a:t>The </a:t>
            </a:r>
            <a:r>
              <a:rPr b="1" i="1" lang="en-US" sz="2400" u="none">
                <a:solidFill>
                  <a:schemeClr val="dk1"/>
                </a:solidFill>
                <a:latin typeface="Times New Roman"/>
                <a:ea typeface="Times New Roman"/>
                <a:cs typeface="Times New Roman"/>
                <a:sym typeface="Times New Roman"/>
              </a:rPr>
              <a:t>gain margin</a:t>
            </a:r>
            <a:r>
              <a:rPr b="0" i="1" lang="en-US" sz="2400" u="none">
                <a:solidFill>
                  <a:schemeClr val="dk1"/>
                </a:solidFill>
                <a:latin typeface="Times New Roman"/>
                <a:ea typeface="Times New Roman"/>
                <a:cs typeface="Times New Roman"/>
                <a:sym typeface="Times New Roman"/>
              </a:rPr>
              <a:t> (GM) is the distance on the bode magnitude plot from the amplitude at the phase crossover frequency up to the 0 dB point.  </a:t>
            </a:r>
            <a:r>
              <a:rPr b="0" i="1" lang="en-US" sz="2400" u="none">
                <a:solidFill>
                  <a:srgbClr val="CC3300"/>
                </a:solidFill>
                <a:latin typeface="Times New Roman"/>
                <a:ea typeface="Times New Roman"/>
                <a:cs typeface="Times New Roman"/>
                <a:sym typeface="Times New Roman"/>
              </a:rPr>
              <a:t>GM=-(dB of GH measured at the phase crossover frequency)</a:t>
            </a:r>
            <a:endParaRPr/>
          </a:p>
        </p:txBody>
      </p:sp>
      <p:sp>
        <p:nvSpPr>
          <p:cNvPr id="1622" name="Google Shape;1622;p152"/>
          <p:cNvSpPr txBox="1"/>
          <p:nvPr/>
        </p:nvSpPr>
        <p:spPr>
          <a:xfrm>
            <a:off x="609600" y="5029200"/>
            <a:ext cx="7712075" cy="11874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Times New Roman"/>
              <a:buNone/>
            </a:pPr>
            <a:r>
              <a:rPr b="0" i="1" lang="en-US" sz="2400" u="none">
                <a:solidFill>
                  <a:schemeClr val="dk1"/>
                </a:solidFill>
                <a:latin typeface="Times New Roman"/>
                <a:ea typeface="Times New Roman"/>
                <a:cs typeface="Times New Roman"/>
                <a:sym typeface="Times New Roman"/>
              </a:rPr>
              <a:t>The </a:t>
            </a:r>
            <a:r>
              <a:rPr b="1" i="1" lang="en-US" sz="2400" u="none">
                <a:solidFill>
                  <a:schemeClr val="dk1"/>
                </a:solidFill>
                <a:latin typeface="Times New Roman"/>
                <a:ea typeface="Times New Roman"/>
                <a:cs typeface="Times New Roman"/>
                <a:sym typeface="Times New Roman"/>
              </a:rPr>
              <a:t>phase margin</a:t>
            </a:r>
            <a:r>
              <a:rPr b="0" i="1" lang="en-US" sz="2400" u="none">
                <a:solidFill>
                  <a:schemeClr val="dk1"/>
                </a:solidFill>
                <a:latin typeface="Times New Roman"/>
                <a:ea typeface="Times New Roman"/>
                <a:cs typeface="Times New Roman"/>
                <a:sym typeface="Times New Roman"/>
              </a:rPr>
              <a:t> (PM) is the distance from -180 up to the phase at the gain crossover frequency.  </a:t>
            </a:r>
            <a:r>
              <a:rPr b="0" i="1" lang="en-US" sz="2400" u="none">
                <a:solidFill>
                  <a:srgbClr val="CC3300"/>
                </a:solidFill>
                <a:latin typeface="Times New Roman"/>
                <a:ea typeface="Times New Roman"/>
                <a:cs typeface="Times New Roman"/>
                <a:sym typeface="Times New Roman"/>
              </a:rPr>
              <a:t>PM=180+phase of GH measured at the gain crossover frequency</a:t>
            </a:r>
            <a:endParaRPr/>
          </a:p>
        </p:txBody>
      </p:sp>
      <p:sp>
        <p:nvSpPr>
          <p:cNvPr id="1623" name="Google Shape;1623;p152"/>
          <p:cNvSpPr txBox="1"/>
          <p:nvPr/>
        </p:nvSpPr>
        <p:spPr>
          <a:xfrm>
            <a:off x="2895600" y="304800"/>
            <a:ext cx="3052762" cy="57943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3200"/>
              <a:buFont typeface="Times New Roman"/>
              <a:buNone/>
            </a:pPr>
            <a:r>
              <a:rPr b="0" i="0" lang="en-US" sz="3200" u="none">
                <a:solidFill>
                  <a:schemeClr val="dk1"/>
                </a:solidFill>
                <a:latin typeface="Times New Roman"/>
                <a:ea typeface="Times New Roman"/>
                <a:cs typeface="Times New Roman"/>
                <a:sym typeface="Times New Roman"/>
              </a:rPr>
              <a:t>Relative stability </a:t>
            </a:r>
            <a:endParaRPr/>
          </a:p>
        </p:txBody>
      </p:sp>
    </p:spTree>
  </p:cSld>
  <p:clrMapOvr>
    <a:masterClrMapping/>
  </p:clrMapOvr>
</p:sld>
</file>

<file path=ppt/slides/slide1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627" name="Shape 1627"/>
        <p:cNvGrpSpPr/>
        <p:nvPr/>
      </p:nvGrpSpPr>
      <p:grpSpPr>
        <a:xfrm>
          <a:off x="0" y="0"/>
          <a:ext cx="0" cy="0"/>
          <a:chOff x="0" y="0"/>
          <a:chExt cx="0" cy="0"/>
        </a:xfrm>
      </p:grpSpPr>
      <p:sp>
        <p:nvSpPr>
          <p:cNvPr id="1628" name="Google Shape;1628;p153"/>
          <p:cNvSpPr txBox="1"/>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Times New Roman"/>
              <a:buNone/>
            </a:pPr>
            <a:fld id="{00000000-1234-1234-1234-123412341234}" type="slidenum">
              <a:rPr b="0" i="0" lang="en-US" sz="1400" u="none">
                <a:solidFill>
                  <a:schemeClr val="dk1"/>
                </a:solidFill>
                <a:latin typeface="Times New Roman"/>
                <a:ea typeface="Times New Roman"/>
                <a:cs typeface="Times New Roman"/>
                <a:sym typeface="Times New Roman"/>
              </a:rPr>
              <a:t>‹#›</a:t>
            </a:fld>
            <a:endParaRPr/>
          </a:p>
        </p:txBody>
      </p:sp>
      <p:sp>
        <p:nvSpPr>
          <p:cNvPr id="1629" name="Google Shape;1629;p153"/>
          <p:cNvSpPr/>
          <p:nvPr/>
        </p:nvSpPr>
        <p:spPr>
          <a:xfrm>
            <a:off x="6858000" y="2514600"/>
            <a:ext cx="1905000" cy="3124200"/>
          </a:xfrm>
          <a:prstGeom prst="parallelogram">
            <a:avLst>
              <a:gd fmla="val 648" name="adj"/>
            </a:avLst>
          </a:prstGeom>
          <a:solidFill>
            <a:schemeClr val="hlink"/>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630" name="Google Shape;1630;p153"/>
          <p:cNvSpPr txBox="1"/>
          <p:nvPr/>
        </p:nvSpPr>
        <p:spPr>
          <a:xfrm>
            <a:off x="457200" y="457200"/>
            <a:ext cx="3719512" cy="457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Times New Roman"/>
              <a:buNone/>
            </a:pPr>
            <a:r>
              <a:rPr b="0" i="0" lang="en-US" sz="2400" u="none">
                <a:solidFill>
                  <a:schemeClr val="dk1"/>
                </a:solidFill>
                <a:latin typeface="Times New Roman"/>
                <a:ea typeface="Times New Roman"/>
                <a:cs typeface="Times New Roman"/>
                <a:sym typeface="Times New Roman"/>
              </a:rPr>
              <a:t>Open loop transfer function :</a:t>
            </a:r>
            <a:endParaRPr/>
          </a:p>
        </p:txBody>
      </p:sp>
      <p:sp>
        <p:nvSpPr>
          <p:cNvPr id="1631" name="Google Shape;1631;p153"/>
          <p:cNvSpPr txBox="1"/>
          <p:nvPr/>
        </p:nvSpPr>
        <p:spPr>
          <a:xfrm>
            <a:off x="457200" y="1066800"/>
            <a:ext cx="3930650" cy="457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Times New Roman"/>
              <a:buNone/>
            </a:pPr>
            <a:r>
              <a:rPr b="0" i="0" lang="en-US" sz="2400" u="none">
                <a:solidFill>
                  <a:schemeClr val="dk1"/>
                </a:solidFill>
                <a:latin typeface="Times New Roman"/>
                <a:ea typeface="Times New Roman"/>
                <a:cs typeface="Times New Roman"/>
                <a:sym typeface="Times New Roman"/>
              </a:rPr>
              <a:t>Closed-loop transfer function :</a:t>
            </a:r>
            <a:endParaRPr/>
          </a:p>
        </p:txBody>
      </p:sp>
      <p:pic>
        <p:nvPicPr>
          <p:cNvPr id="1632" name="Google Shape;1632;p153"/>
          <p:cNvPicPr preferRelativeResize="0"/>
          <p:nvPr/>
        </p:nvPicPr>
        <p:blipFill rotWithShape="1">
          <a:blip r:embed="rId3">
            <a:alphaModFix/>
          </a:blip>
          <a:srcRect b="0" l="0" r="0" t="0"/>
          <a:stretch/>
        </p:blipFill>
        <p:spPr>
          <a:xfrm>
            <a:off x="4191000" y="533400"/>
            <a:ext cx="1238250" cy="388937"/>
          </a:xfrm>
          <a:prstGeom prst="rect">
            <a:avLst/>
          </a:prstGeom>
          <a:noFill/>
          <a:ln>
            <a:noFill/>
          </a:ln>
        </p:spPr>
      </p:pic>
      <p:pic>
        <p:nvPicPr>
          <p:cNvPr id="1633" name="Google Shape;1633;p153"/>
          <p:cNvPicPr preferRelativeResize="0"/>
          <p:nvPr/>
        </p:nvPicPr>
        <p:blipFill rotWithShape="1">
          <a:blip r:embed="rId4">
            <a:alphaModFix/>
          </a:blip>
          <a:srcRect b="0" l="0" r="0" t="0"/>
          <a:stretch/>
        </p:blipFill>
        <p:spPr>
          <a:xfrm>
            <a:off x="4343400" y="1143000"/>
            <a:ext cx="1577975" cy="388937"/>
          </a:xfrm>
          <a:prstGeom prst="rect">
            <a:avLst/>
          </a:prstGeom>
          <a:noFill/>
          <a:ln>
            <a:noFill/>
          </a:ln>
        </p:spPr>
      </p:pic>
      <p:sp>
        <p:nvSpPr>
          <p:cNvPr id="1634" name="Google Shape;1634;p153"/>
          <p:cNvSpPr txBox="1"/>
          <p:nvPr/>
        </p:nvSpPr>
        <p:spPr>
          <a:xfrm>
            <a:off x="304800" y="1897062"/>
            <a:ext cx="6329362" cy="457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Times New Roman"/>
              <a:buNone/>
            </a:pPr>
            <a:r>
              <a:rPr b="0" i="0" lang="en-US" sz="2400" u="none">
                <a:solidFill>
                  <a:schemeClr val="dk1"/>
                </a:solidFill>
                <a:latin typeface="Times New Roman"/>
                <a:ea typeface="Times New Roman"/>
                <a:cs typeface="Times New Roman"/>
                <a:sym typeface="Times New Roman"/>
              </a:rPr>
              <a:t>Open loop Stability 🡪 poles of                   in LHP</a:t>
            </a:r>
            <a:endParaRPr/>
          </a:p>
        </p:txBody>
      </p:sp>
      <p:pic>
        <p:nvPicPr>
          <p:cNvPr id="1635" name="Google Shape;1635;p153"/>
          <p:cNvPicPr preferRelativeResize="0"/>
          <p:nvPr/>
        </p:nvPicPr>
        <p:blipFill rotWithShape="1">
          <a:blip r:embed="rId3">
            <a:alphaModFix/>
          </a:blip>
          <a:srcRect b="0" l="0" r="0" t="0"/>
          <a:stretch/>
        </p:blipFill>
        <p:spPr>
          <a:xfrm>
            <a:off x="4343400" y="1973262"/>
            <a:ext cx="1238250" cy="388937"/>
          </a:xfrm>
          <a:prstGeom prst="rect">
            <a:avLst/>
          </a:prstGeom>
          <a:noFill/>
          <a:ln>
            <a:noFill/>
          </a:ln>
        </p:spPr>
      </p:pic>
      <p:cxnSp>
        <p:nvCxnSpPr>
          <p:cNvPr id="1636" name="Google Shape;1636;p153"/>
          <p:cNvCxnSpPr/>
          <p:nvPr/>
        </p:nvCxnSpPr>
        <p:spPr>
          <a:xfrm>
            <a:off x="5181600" y="4114800"/>
            <a:ext cx="3505200" cy="0"/>
          </a:xfrm>
          <a:prstGeom prst="straightConnector1">
            <a:avLst/>
          </a:prstGeom>
          <a:noFill/>
          <a:ln cap="flat" cmpd="sng" w="9525">
            <a:solidFill>
              <a:schemeClr val="dk1"/>
            </a:solidFill>
            <a:prstDash val="solid"/>
            <a:miter lim="800000"/>
            <a:headEnd len="med" w="med" type="none"/>
            <a:tailEnd len="med" w="med" type="triangle"/>
          </a:ln>
        </p:spPr>
      </p:cxnSp>
      <p:cxnSp>
        <p:nvCxnSpPr>
          <p:cNvPr id="1637" name="Google Shape;1637;p153"/>
          <p:cNvCxnSpPr/>
          <p:nvPr/>
        </p:nvCxnSpPr>
        <p:spPr>
          <a:xfrm rot="10800000">
            <a:off x="6858000" y="2209800"/>
            <a:ext cx="0" cy="3657600"/>
          </a:xfrm>
          <a:prstGeom prst="straightConnector1">
            <a:avLst/>
          </a:prstGeom>
          <a:noFill/>
          <a:ln cap="flat" cmpd="sng" w="9525">
            <a:solidFill>
              <a:schemeClr val="dk1"/>
            </a:solidFill>
            <a:prstDash val="solid"/>
            <a:miter lim="800000"/>
            <a:headEnd len="med" w="med" type="none"/>
            <a:tailEnd len="med" w="med" type="triangle"/>
          </a:ln>
        </p:spPr>
      </p:cxnSp>
      <p:pic>
        <p:nvPicPr>
          <p:cNvPr id="1638" name="Google Shape;1638;p153"/>
          <p:cNvPicPr preferRelativeResize="0"/>
          <p:nvPr/>
        </p:nvPicPr>
        <p:blipFill rotWithShape="1">
          <a:blip r:embed="rId5">
            <a:alphaModFix/>
          </a:blip>
          <a:srcRect b="0" l="0" r="0" t="0"/>
          <a:stretch/>
        </p:blipFill>
        <p:spPr>
          <a:xfrm>
            <a:off x="6934200" y="4191000"/>
            <a:ext cx="533400" cy="315912"/>
          </a:xfrm>
          <a:prstGeom prst="rect">
            <a:avLst/>
          </a:prstGeom>
          <a:noFill/>
          <a:ln>
            <a:noFill/>
          </a:ln>
        </p:spPr>
      </p:pic>
      <p:pic>
        <p:nvPicPr>
          <p:cNvPr id="1639" name="Google Shape;1639;p153"/>
          <p:cNvPicPr preferRelativeResize="0"/>
          <p:nvPr/>
        </p:nvPicPr>
        <p:blipFill rotWithShape="1">
          <a:blip r:embed="rId6">
            <a:alphaModFix/>
          </a:blip>
          <a:srcRect b="0" l="0" r="0" t="0"/>
          <a:stretch/>
        </p:blipFill>
        <p:spPr>
          <a:xfrm>
            <a:off x="5513387" y="4191000"/>
            <a:ext cx="631825" cy="315912"/>
          </a:xfrm>
          <a:prstGeom prst="rect">
            <a:avLst/>
          </a:prstGeom>
          <a:noFill/>
          <a:ln>
            <a:noFill/>
          </a:ln>
        </p:spPr>
      </p:pic>
      <p:cxnSp>
        <p:nvCxnSpPr>
          <p:cNvPr id="1640" name="Google Shape;1640;p153"/>
          <p:cNvCxnSpPr/>
          <p:nvPr/>
        </p:nvCxnSpPr>
        <p:spPr>
          <a:xfrm>
            <a:off x="6096000" y="4038600"/>
            <a:ext cx="0" cy="152400"/>
          </a:xfrm>
          <a:prstGeom prst="straightConnector1">
            <a:avLst/>
          </a:prstGeom>
          <a:noFill/>
          <a:ln cap="flat" cmpd="sng" w="9525">
            <a:solidFill>
              <a:schemeClr val="dk1"/>
            </a:solidFill>
            <a:prstDash val="solid"/>
            <a:miter lim="800000"/>
            <a:headEnd len="med" w="med" type="none"/>
            <a:tailEnd len="med" w="med" type="none"/>
          </a:ln>
        </p:spPr>
      </p:cxnSp>
      <p:cxnSp>
        <p:nvCxnSpPr>
          <p:cNvPr id="1641" name="Google Shape;1641;p153"/>
          <p:cNvCxnSpPr/>
          <p:nvPr/>
        </p:nvCxnSpPr>
        <p:spPr>
          <a:xfrm rot="10800000">
            <a:off x="6096000" y="2286000"/>
            <a:ext cx="0" cy="3581400"/>
          </a:xfrm>
          <a:prstGeom prst="straightConnector1">
            <a:avLst/>
          </a:prstGeom>
          <a:noFill/>
          <a:ln cap="flat" cmpd="sng" w="9525">
            <a:solidFill>
              <a:schemeClr val="dk1"/>
            </a:solidFill>
            <a:prstDash val="solid"/>
            <a:miter lim="800000"/>
            <a:headEnd len="med" w="med" type="none"/>
            <a:tailEnd len="med" w="med" type="triangle"/>
          </a:ln>
        </p:spPr>
      </p:cxnSp>
      <p:sp>
        <p:nvSpPr>
          <p:cNvPr id="1642" name="Google Shape;1642;p153"/>
          <p:cNvSpPr txBox="1"/>
          <p:nvPr/>
        </p:nvSpPr>
        <p:spPr>
          <a:xfrm>
            <a:off x="8061325" y="3698875"/>
            <a:ext cx="522287" cy="457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Times New Roman"/>
              <a:buNone/>
            </a:pPr>
            <a:r>
              <a:rPr b="0" i="0" lang="en-US" sz="2400" u="none">
                <a:solidFill>
                  <a:schemeClr val="dk1"/>
                </a:solidFill>
                <a:latin typeface="Times New Roman"/>
                <a:ea typeface="Times New Roman"/>
                <a:cs typeface="Times New Roman"/>
                <a:sym typeface="Times New Roman"/>
              </a:rPr>
              <a:t>Re</a:t>
            </a:r>
            <a:endParaRPr/>
          </a:p>
        </p:txBody>
      </p:sp>
      <p:sp>
        <p:nvSpPr>
          <p:cNvPr id="1643" name="Google Shape;1643;p153"/>
          <p:cNvSpPr txBox="1"/>
          <p:nvPr/>
        </p:nvSpPr>
        <p:spPr>
          <a:xfrm>
            <a:off x="7010400" y="2057400"/>
            <a:ext cx="522287" cy="457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Times New Roman"/>
              <a:buNone/>
            </a:pPr>
            <a:r>
              <a:rPr b="0" i="0" lang="en-US" sz="2400" u="none">
                <a:solidFill>
                  <a:schemeClr val="dk1"/>
                </a:solidFill>
                <a:latin typeface="Times New Roman"/>
                <a:ea typeface="Times New Roman"/>
                <a:cs typeface="Times New Roman"/>
                <a:sym typeface="Times New Roman"/>
              </a:rPr>
              <a:t>Im</a:t>
            </a:r>
            <a:endParaRPr/>
          </a:p>
        </p:txBody>
      </p:sp>
      <p:sp>
        <p:nvSpPr>
          <p:cNvPr id="1644" name="Google Shape;1644;p153"/>
          <p:cNvSpPr txBox="1"/>
          <p:nvPr/>
        </p:nvSpPr>
        <p:spPr>
          <a:xfrm>
            <a:off x="7391400" y="3048000"/>
            <a:ext cx="777875" cy="457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Times New Roman"/>
              <a:buNone/>
            </a:pPr>
            <a:r>
              <a:rPr b="0" i="0" lang="en-US" sz="2400" u="none">
                <a:solidFill>
                  <a:schemeClr val="dk1"/>
                </a:solidFill>
                <a:latin typeface="Times New Roman"/>
                <a:ea typeface="Times New Roman"/>
                <a:cs typeface="Times New Roman"/>
                <a:sym typeface="Times New Roman"/>
              </a:rPr>
              <a:t>RHP</a:t>
            </a:r>
            <a:endParaRPr/>
          </a:p>
        </p:txBody>
      </p:sp>
      <p:cxnSp>
        <p:nvCxnSpPr>
          <p:cNvPr id="1645" name="Google Shape;1645;p153"/>
          <p:cNvCxnSpPr/>
          <p:nvPr/>
        </p:nvCxnSpPr>
        <p:spPr>
          <a:xfrm flipH="1" rot="10800000">
            <a:off x="6096000" y="2362200"/>
            <a:ext cx="1676400" cy="609600"/>
          </a:xfrm>
          <a:prstGeom prst="straightConnector1">
            <a:avLst/>
          </a:prstGeom>
          <a:noFill/>
          <a:ln cap="flat" cmpd="sng" w="9525">
            <a:solidFill>
              <a:schemeClr val="dk1"/>
            </a:solidFill>
            <a:prstDash val="solid"/>
            <a:miter lim="800000"/>
            <a:headEnd len="med" w="med" type="none"/>
            <a:tailEnd len="med" w="med" type="none"/>
          </a:ln>
        </p:spPr>
      </p:cxnSp>
      <p:cxnSp>
        <p:nvCxnSpPr>
          <p:cNvPr id="1646" name="Google Shape;1646;p153"/>
          <p:cNvCxnSpPr/>
          <p:nvPr/>
        </p:nvCxnSpPr>
        <p:spPr>
          <a:xfrm flipH="1" rot="10800000">
            <a:off x="6096000" y="2590800"/>
            <a:ext cx="1676400" cy="609600"/>
          </a:xfrm>
          <a:prstGeom prst="straightConnector1">
            <a:avLst/>
          </a:prstGeom>
          <a:noFill/>
          <a:ln cap="flat" cmpd="sng" w="9525">
            <a:solidFill>
              <a:schemeClr val="dk1"/>
            </a:solidFill>
            <a:prstDash val="solid"/>
            <a:miter lim="800000"/>
            <a:headEnd len="med" w="med" type="none"/>
            <a:tailEnd len="med" w="med" type="none"/>
          </a:ln>
        </p:spPr>
      </p:cxnSp>
      <p:cxnSp>
        <p:nvCxnSpPr>
          <p:cNvPr id="1647" name="Google Shape;1647;p153"/>
          <p:cNvCxnSpPr/>
          <p:nvPr/>
        </p:nvCxnSpPr>
        <p:spPr>
          <a:xfrm flipH="1" rot="10800000">
            <a:off x="6096000" y="2819400"/>
            <a:ext cx="1676400" cy="609600"/>
          </a:xfrm>
          <a:prstGeom prst="straightConnector1">
            <a:avLst/>
          </a:prstGeom>
          <a:noFill/>
          <a:ln cap="flat" cmpd="sng" w="9525">
            <a:solidFill>
              <a:schemeClr val="dk1"/>
            </a:solidFill>
            <a:prstDash val="solid"/>
            <a:miter lim="800000"/>
            <a:headEnd len="med" w="med" type="none"/>
            <a:tailEnd len="med" w="med" type="none"/>
          </a:ln>
        </p:spPr>
      </p:cxnSp>
      <p:cxnSp>
        <p:nvCxnSpPr>
          <p:cNvPr id="1648" name="Google Shape;1648;p153"/>
          <p:cNvCxnSpPr/>
          <p:nvPr/>
        </p:nvCxnSpPr>
        <p:spPr>
          <a:xfrm flipH="1" rot="10800000">
            <a:off x="6096000" y="3124200"/>
            <a:ext cx="1676400" cy="609600"/>
          </a:xfrm>
          <a:prstGeom prst="straightConnector1">
            <a:avLst/>
          </a:prstGeom>
          <a:noFill/>
          <a:ln cap="flat" cmpd="sng" w="9525">
            <a:solidFill>
              <a:schemeClr val="dk1"/>
            </a:solidFill>
            <a:prstDash val="solid"/>
            <a:miter lim="800000"/>
            <a:headEnd len="med" w="med" type="none"/>
            <a:tailEnd len="med" w="med" type="none"/>
          </a:ln>
        </p:spPr>
      </p:cxnSp>
      <p:cxnSp>
        <p:nvCxnSpPr>
          <p:cNvPr id="1649" name="Google Shape;1649;p153"/>
          <p:cNvCxnSpPr/>
          <p:nvPr/>
        </p:nvCxnSpPr>
        <p:spPr>
          <a:xfrm flipH="1" rot="10800000">
            <a:off x="6096000" y="3429000"/>
            <a:ext cx="1676400" cy="609600"/>
          </a:xfrm>
          <a:prstGeom prst="straightConnector1">
            <a:avLst/>
          </a:prstGeom>
          <a:noFill/>
          <a:ln cap="flat" cmpd="sng" w="9525">
            <a:solidFill>
              <a:schemeClr val="dk1"/>
            </a:solidFill>
            <a:prstDash val="solid"/>
            <a:miter lim="800000"/>
            <a:headEnd len="med" w="med" type="none"/>
            <a:tailEnd len="med" w="med" type="none"/>
          </a:ln>
        </p:spPr>
      </p:cxnSp>
      <p:cxnSp>
        <p:nvCxnSpPr>
          <p:cNvPr id="1650" name="Google Shape;1650;p153"/>
          <p:cNvCxnSpPr/>
          <p:nvPr/>
        </p:nvCxnSpPr>
        <p:spPr>
          <a:xfrm flipH="1" rot="10800000">
            <a:off x="6096000" y="3733800"/>
            <a:ext cx="1676400" cy="609600"/>
          </a:xfrm>
          <a:prstGeom prst="straightConnector1">
            <a:avLst/>
          </a:prstGeom>
          <a:noFill/>
          <a:ln cap="flat" cmpd="sng" w="9525">
            <a:solidFill>
              <a:schemeClr val="dk1"/>
            </a:solidFill>
            <a:prstDash val="solid"/>
            <a:miter lim="800000"/>
            <a:headEnd len="med" w="med" type="none"/>
            <a:tailEnd len="med" w="med" type="none"/>
          </a:ln>
        </p:spPr>
      </p:cxnSp>
      <p:cxnSp>
        <p:nvCxnSpPr>
          <p:cNvPr id="1651" name="Google Shape;1651;p153"/>
          <p:cNvCxnSpPr/>
          <p:nvPr/>
        </p:nvCxnSpPr>
        <p:spPr>
          <a:xfrm flipH="1" rot="10800000">
            <a:off x="6096000" y="4038600"/>
            <a:ext cx="1676400" cy="609600"/>
          </a:xfrm>
          <a:prstGeom prst="straightConnector1">
            <a:avLst/>
          </a:prstGeom>
          <a:noFill/>
          <a:ln cap="flat" cmpd="sng" w="9525">
            <a:solidFill>
              <a:schemeClr val="dk1"/>
            </a:solidFill>
            <a:prstDash val="solid"/>
            <a:miter lim="800000"/>
            <a:headEnd len="med" w="med" type="none"/>
            <a:tailEnd len="med" w="med" type="none"/>
          </a:ln>
        </p:spPr>
      </p:cxnSp>
      <p:cxnSp>
        <p:nvCxnSpPr>
          <p:cNvPr id="1652" name="Google Shape;1652;p153"/>
          <p:cNvCxnSpPr/>
          <p:nvPr/>
        </p:nvCxnSpPr>
        <p:spPr>
          <a:xfrm flipH="1" rot="10800000">
            <a:off x="6096000" y="4343400"/>
            <a:ext cx="1676400" cy="609600"/>
          </a:xfrm>
          <a:prstGeom prst="straightConnector1">
            <a:avLst/>
          </a:prstGeom>
          <a:noFill/>
          <a:ln cap="flat" cmpd="sng" w="9525">
            <a:solidFill>
              <a:schemeClr val="dk1"/>
            </a:solidFill>
            <a:prstDash val="solid"/>
            <a:miter lim="800000"/>
            <a:headEnd len="med" w="med" type="none"/>
            <a:tailEnd len="med" w="med" type="none"/>
          </a:ln>
        </p:spPr>
      </p:cxnSp>
      <p:cxnSp>
        <p:nvCxnSpPr>
          <p:cNvPr id="1653" name="Google Shape;1653;p153"/>
          <p:cNvCxnSpPr/>
          <p:nvPr/>
        </p:nvCxnSpPr>
        <p:spPr>
          <a:xfrm flipH="1" rot="10800000">
            <a:off x="6096000" y="4724400"/>
            <a:ext cx="1676400" cy="609600"/>
          </a:xfrm>
          <a:prstGeom prst="straightConnector1">
            <a:avLst/>
          </a:prstGeom>
          <a:noFill/>
          <a:ln cap="flat" cmpd="sng" w="9525">
            <a:solidFill>
              <a:schemeClr val="dk1"/>
            </a:solidFill>
            <a:prstDash val="solid"/>
            <a:miter lim="800000"/>
            <a:headEnd len="med" w="med" type="none"/>
            <a:tailEnd len="med" w="med" type="none"/>
          </a:ln>
        </p:spPr>
      </p:cxnSp>
      <p:cxnSp>
        <p:nvCxnSpPr>
          <p:cNvPr id="1654" name="Google Shape;1654;p153"/>
          <p:cNvCxnSpPr/>
          <p:nvPr/>
        </p:nvCxnSpPr>
        <p:spPr>
          <a:xfrm flipH="1" rot="10800000">
            <a:off x="6096000" y="5029200"/>
            <a:ext cx="1676400" cy="609600"/>
          </a:xfrm>
          <a:prstGeom prst="straightConnector1">
            <a:avLst/>
          </a:prstGeom>
          <a:noFill/>
          <a:ln cap="flat" cmpd="sng" w="9525">
            <a:solidFill>
              <a:schemeClr val="dk1"/>
            </a:solidFill>
            <a:prstDash val="solid"/>
            <a:miter lim="800000"/>
            <a:headEnd len="med" w="med" type="none"/>
            <a:tailEnd len="med" w="med" type="none"/>
          </a:ln>
        </p:spPr>
      </p:cxnSp>
      <p:sp>
        <p:nvSpPr>
          <p:cNvPr id="1655" name="Google Shape;1655;p153"/>
          <p:cNvSpPr txBox="1"/>
          <p:nvPr/>
        </p:nvSpPr>
        <p:spPr>
          <a:xfrm>
            <a:off x="304800" y="2963862"/>
            <a:ext cx="5057775" cy="822325"/>
          </a:xfrm>
          <a:prstGeom prst="rect">
            <a:avLst/>
          </a:prstGeom>
          <a:solidFill>
            <a:schemeClr val="hlink"/>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Times New Roman"/>
              <a:buNone/>
            </a:pPr>
            <a:r>
              <a:rPr b="0" i="0" lang="en-US" sz="2400" u="none">
                <a:solidFill>
                  <a:schemeClr val="dk1"/>
                </a:solidFill>
                <a:latin typeface="Times New Roman"/>
                <a:ea typeface="Times New Roman"/>
                <a:cs typeface="Times New Roman"/>
                <a:sym typeface="Times New Roman"/>
              </a:rPr>
              <a:t>Closed-loop Stability 🡪</a:t>
            </a:r>
            <a:endParaRPr/>
          </a:p>
          <a:p>
            <a:pPr indent="0" lvl="0" marL="0" marR="0" rtl="0" algn="l">
              <a:lnSpc>
                <a:spcPct val="100000"/>
              </a:lnSpc>
              <a:spcBef>
                <a:spcPts val="0"/>
              </a:spcBef>
              <a:spcAft>
                <a:spcPts val="0"/>
              </a:spcAft>
              <a:buClr>
                <a:schemeClr val="dk1"/>
              </a:buClr>
              <a:buSzPts val="2400"/>
              <a:buFont typeface="Times New Roman"/>
              <a:buNone/>
            </a:pPr>
            <a:r>
              <a:rPr b="0" i="0" lang="en-US" sz="2400" u="none">
                <a:solidFill>
                  <a:schemeClr val="dk1"/>
                </a:solidFill>
                <a:latin typeface="Times New Roman"/>
                <a:ea typeface="Times New Roman"/>
                <a:cs typeface="Times New Roman"/>
                <a:sym typeface="Times New Roman"/>
              </a:rPr>
              <a:t> poles of                   in left side of (-1,0)</a:t>
            </a:r>
            <a:endParaRPr/>
          </a:p>
        </p:txBody>
      </p:sp>
      <p:pic>
        <p:nvPicPr>
          <p:cNvPr id="1656" name="Google Shape;1656;p153"/>
          <p:cNvPicPr preferRelativeResize="0"/>
          <p:nvPr/>
        </p:nvPicPr>
        <p:blipFill rotWithShape="1">
          <a:blip r:embed="rId3">
            <a:alphaModFix/>
          </a:blip>
          <a:srcRect b="0" l="0" r="0" t="0"/>
          <a:stretch/>
        </p:blipFill>
        <p:spPr>
          <a:xfrm>
            <a:off x="1524000" y="3421062"/>
            <a:ext cx="1238250" cy="388937"/>
          </a:xfrm>
          <a:prstGeom prst="rect">
            <a:avLst/>
          </a:prstGeom>
          <a:noFill/>
          <a:ln>
            <a:noFill/>
          </a:ln>
        </p:spPr>
      </p:pic>
    </p:spTree>
  </p:cSld>
  <p:clrMapOvr>
    <a:masterClrMapping/>
  </p:clrMapOvr>
</p:sld>
</file>

<file path=ppt/slides/slide1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660" name="Shape 1660"/>
        <p:cNvGrpSpPr/>
        <p:nvPr/>
      </p:nvGrpSpPr>
      <p:grpSpPr>
        <a:xfrm>
          <a:off x="0" y="0"/>
          <a:ext cx="0" cy="0"/>
          <a:chOff x="0" y="0"/>
          <a:chExt cx="0" cy="0"/>
        </a:xfrm>
      </p:grpSpPr>
      <p:sp>
        <p:nvSpPr>
          <p:cNvPr id="1661" name="Google Shape;1661;p154"/>
          <p:cNvSpPr txBox="1"/>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Times New Roman"/>
              <a:buNone/>
            </a:pPr>
            <a:fld id="{00000000-1234-1234-1234-123412341234}" type="slidenum">
              <a:rPr b="0" i="0" lang="en-US" sz="1400" u="none">
                <a:solidFill>
                  <a:schemeClr val="dk1"/>
                </a:solidFill>
                <a:latin typeface="Times New Roman"/>
                <a:ea typeface="Times New Roman"/>
                <a:cs typeface="Times New Roman"/>
                <a:sym typeface="Times New Roman"/>
              </a:rPr>
              <a:t>‹#›</a:t>
            </a:fld>
            <a:endParaRPr/>
          </a:p>
        </p:txBody>
      </p:sp>
      <p:cxnSp>
        <p:nvCxnSpPr>
          <p:cNvPr id="1662" name="Google Shape;1662;p154"/>
          <p:cNvCxnSpPr/>
          <p:nvPr/>
        </p:nvCxnSpPr>
        <p:spPr>
          <a:xfrm rot="10800000">
            <a:off x="1219200" y="609600"/>
            <a:ext cx="0" cy="5181600"/>
          </a:xfrm>
          <a:prstGeom prst="straightConnector1">
            <a:avLst/>
          </a:prstGeom>
          <a:noFill/>
          <a:ln cap="flat" cmpd="sng" w="9525">
            <a:solidFill>
              <a:schemeClr val="dk1"/>
            </a:solidFill>
            <a:prstDash val="solid"/>
            <a:miter lim="800000"/>
            <a:headEnd len="med" w="med" type="none"/>
            <a:tailEnd len="med" w="med" type="triangle"/>
          </a:ln>
        </p:spPr>
      </p:cxnSp>
      <p:cxnSp>
        <p:nvCxnSpPr>
          <p:cNvPr id="1663" name="Google Shape;1663;p154"/>
          <p:cNvCxnSpPr/>
          <p:nvPr/>
        </p:nvCxnSpPr>
        <p:spPr>
          <a:xfrm>
            <a:off x="685800" y="1981200"/>
            <a:ext cx="4038600" cy="0"/>
          </a:xfrm>
          <a:prstGeom prst="straightConnector1">
            <a:avLst/>
          </a:prstGeom>
          <a:noFill/>
          <a:ln cap="flat" cmpd="sng" w="9525">
            <a:solidFill>
              <a:schemeClr val="dk1"/>
            </a:solidFill>
            <a:prstDash val="solid"/>
            <a:miter lim="800000"/>
            <a:headEnd len="med" w="med" type="none"/>
            <a:tailEnd len="med" w="med" type="triangle"/>
          </a:ln>
        </p:spPr>
      </p:cxnSp>
      <p:cxnSp>
        <p:nvCxnSpPr>
          <p:cNvPr id="1664" name="Google Shape;1664;p154"/>
          <p:cNvCxnSpPr/>
          <p:nvPr/>
        </p:nvCxnSpPr>
        <p:spPr>
          <a:xfrm>
            <a:off x="762000" y="4267200"/>
            <a:ext cx="4114800" cy="0"/>
          </a:xfrm>
          <a:prstGeom prst="straightConnector1">
            <a:avLst/>
          </a:prstGeom>
          <a:noFill/>
          <a:ln cap="flat" cmpd="sng" w="9525">
            <a:solidFill>
              <a:schemeClr val="dk1"/>
            </a:solidFill>
            <a:prstDash val="solid"/>
            <a:miter lim="800000"/>
            <a:headEnd len="med" w="med" type="none"/>
            <a:tailEnd len="med" w="med" type="triangle"/>
          </a:ln>
        </p:spPr>
      </p:cxnSp>
      <p:pic>
        <p:nvPicPr>
          <p:cNvPr id="1665" name="Google Shape;1665;p154"/>
          <p:cNvPicPr preferRelativeResize="0"/>
          <p:nvPr/>
        </p:nvPicPr>
        <p:blipFill rotWithShape="1">
          <a:blip r:embed="rId3">
            <a:alphaModFix/>
          </a:blip>
          <a:srcRect b="0" l="0" r="0" t="0"/>
          <a:stretch/>
        </p:blipFill>
        <p:spPr>
          <a:xfrm>
            <a:off x="152400" y="685800"/>
            <a:ext cx="990600" cy="412750"/>
          </a:xfrm>
          <a:prstGeom prst="rect">
            <a:avLst/>
          </a:prstGeom>
          <a:noFill/>
          <a:ln>
            <a:noFill/>
          </a:ln>
        </p:spPr>
      </p:pic>
      <p:pic>
        <p:nvPicPr>
          <p:cNvPr id="1666" name="Google Shape;1666;p154"/>
          <p:cNvPicPr preferRelativeResize="0"/>
          <p:nvPr/>
        </p:nvPicPr>
        <p:blipFill rotWithShape="1">
          <a:blip r:embed="rId4">
            <a:alphaModFix/>
          </a:blip>
          <a:srcRect b="0" l="0" r="0" t="0"/>
          <a:stretch/>
        </p:blipFill>
        <p:spPr>
          <a:xfrm>
            <a:off x="381000" y="2971800"/>
            <a:ext cx="533400" cy="233362"/>
          </a:xfrm>
          <a:prstGeom prst="rect">
            <a:avLst/>
          </a:prstGeom>
          <a:noFill/>
          <a:ln>
            <a:noFill/>
          </a:ln>
        </p:spPr>
      </p:pic>
      <p:cxnSp>
        <p:nvCxnSpPr>
          <p:cNvPr id="1667" name="Google Shape;1667;p154"/>
          <p:cNvCxnSpPr/>
          <p:nvPr/>
        </p:nvCxnSpPr>
        <p:spPr>
          <a:xfrm rot="10800000">
            <a:off x="1219200" y="3200400"/>
            <a:ext cx="0" cy="152400"/>
          </a:xfrm>
          <a:prstGeom prst="straightConnector1">
            <a:avLst/>
          </a:prstGeom>
          <a:noFill/>
          <a:ln cap="flat" cmpd="sng" w="9525">
            <a:solidFill>
              <a:schemeClr val="dk1"/>
            </a:solidFill>
            <a:prstDash val="solid"/>
            <a:miter lim="800000"/>
            <a:headEnd len="med" w="med" type="none"/>
            <a:tailEnd len="med" w="med" type="triangle"/>
          </a:ln>
        </p:spPr>
      </p:cxnSp>
      <p:cxnSp>
        <p:nvCxnSpPr>
          <p:cNvPr id="1668" name="Google Shape;1668;p154"/>
          <p:cNvCxnSpPr/>
          <p:nvPr/>
        </p:nvCxnSpPr>
        <p:spPr>
          <a:xfrm>
            <a:off x="2362200" y="685800"/>
            <a:ext cx="0" cy="5105400"/>
          </a:xfrm>
          <a:prstGeom prst="straightConnector1">
            <a:avLst/>
          </a:prstGeom>
          <a:noFill/>
          <a:ln cap="flat" cmpd="sng" w="9525">
            <a:solidFill>
              <a:schemeClr val="dk1"/>
            </a:solidFill>
            <a:prstDash val="solid"/>
            <a:miter lim="800000"/>
            <a:headEnd len="med" w="med" type="none"/>
            <a:tailEnd len="med" w="med" type="none"/>
          </a:ln>
        </p:spPr>
      </p:cxnSp>
      <p:cxnSp>
        <p:nvCxnSpPr>
          <p:cNvPr id="1669" name="Google Shape;1669;p154"/>
          <p:cNvCxnSpPr/>
          <p:nvPr/>
        </p:nvCxnSpPr>
        <p:spPr>
          <a:xfrm>
            <a:off x="3429000" y="685800"/>
            <a:ext cx="0" cy="5105400"/>
          </a:xfrm>
          <a:prstGeom prst="straightConnector1">
            <a:avLst/>
          </a:prstGeom>
          <a:noFill/>
          <a:ln cap="flat" cmpd="sng" w="9525">
            <a:solidFill>
              <a:schemeClr val="dk1"/>
            </a:solidFill>
            <a:prstDash val="solid"/>
            <a:miter lim="800000"/>
            <a:headEnd len="med" w="med" type="none"/>
            <a:tailEnd len="med" w="med" type="none"/>
          </a:ln>
        </p:spPr>
      </p:cxnSp>
      <p:cxnSp>
        <p:nvCxnSpPr>
          <p:cNvPr id="1670" name="Google Shape;1670;p154"/>
          <p:cNvCxnSpPr/>
          <p:nvPr/>
        </p:nvCxnSpPr>
        <p:spPr>
          <a:xfrm>
            <a:off x="4572000" y="685800"/>
            <a:ext cx="0" cy="5105400"/>
          </a:xfrm>
          <a:prstGeom prst="straightConnector1">
            <a:avLst/>
          </a:prstGeom>
          <a:noFill/>
          <a:ln cap="flat" cmpd="sng" w="9525">
            <a:solidFill>
              <a:schemeClr val="dk1"/>
            </a:solidFill>
            <a:prstDash val="solid"/>
            <a:miter lim="800000"/>
            <a:headEnd len="med" w="med" type="none"/>
            <a:tailEnd len="med" w="med" type="none"/>
          </a:ln>
        </p:spPr>
      </p:cxnSp>
      <p:cxnSp>
        <p:nvCxnSpPr>
          <p:cNvPr id="1671" name="Google Shape;1671;p154"/>
          <p:cNvCxnSpPr/>
          <p:nvPr/>
        </p:nvCxnSpPr>
        <p:spPr>
          <a:xfrm>
            <a:off x="914400" y="1447800"/>
            <a:ext cx="4038600" cy="0"/>
          </a:xfrm>
          <a:prstGeom prst="straightConnector1">
            <a:avLst/>
          </a:prstGeom>
          <a:noFill/>
          <a:ln cap="flat" cmpd="sng" w="9525">
            <a:solidFill>
              <a:schemeClr val="dk1"/>
            </a:solidFill>
            <a:prstDash val="solid"/>
            <a:miter lim="800000"/>
            <a:headEnd len="med" w="med" type="none"/>
            <a:tailEnd len="med" w="med" type="none"/>
          </a:ln>
        </p:spPr>
      </p:cxnSp>
      <p:cxnSp>
        <p:nvCxnSpPr>
          <p:cNvPr id="1672" name="Google Shape;1672;p154"/>
          <p:cNvCxnSpPr/>
          <p:nvPr/>
        </p:nvCxnSpPr>
        <p:spPr>
          <a:xfrm>
            <a:off x="914400" y="838200"/>
            <a:ext cx="4038600" cy="0"/>
          </a:xfrm>
          <a:prstGeom prst="straightConnector1">
            <a:avLst/>
          </a:prstGeom>
          <a:noFill/>
          <a:ln cap="flat" cmpd="sng" w="9525">
            <a:solidFill>
              <a:schemeClr val="dk1"/>
            </a:solidFill>
            <a:prstDash val="solid"/>
            <a:miter lim="800000"/>
            <a:headEnd len="med" w="med" type="none"/>
            <a:tailEnd len="med" w="med" type="none"/>
          </a:ln>
        </p:spPr>
      </p:cxnSp>
      <p:cxnSp>
        <p:nvCxnSpPr>
          <p:cNvPr id="1673" name="Google Shape;1673;p154"/>
          <p:cNvCxnSpPr/>
          <p:nvPr/>
        </p:nvCxnSpPr>
        <p:spPr>
          <a:xfrm>
            <a:off x="914400" y="2590800"/>
            <a:ext cx="4038600" cy="0"/>
          </a:xfrm>
          <a:prstGeom prst="straightConnector1">
            <a:avLst/>
          </a:prstGeom>
          <a:noFill/>
          <a:ln cap="flat" cmpd="sng" w="9525">
            <a:solidFill>
              <a:schemeClr val="dk1"/>
            </a:solidFill>
            <a:prstDash val="solid"/>
            <a:miter lim="800000"/>
            <a:headEnd len="med" w="med" type="none"/>
            <a:tailEnd len="med" w="med" type="none"/>
          </a:ln>
        </p:spPr>
      </p:cxnSp>
      <p:cxnSp>
        <p:nvCxnSpPr>
          <p:cNvPr id="1674" name="Google Shape;1674;p154"/>
          <p:cNvCxnSpPr/>
          <p:nvPr/>
        </p:nvCxnSpPr>
        <p:spPr>
          <a:xfrm>
            <a:off x="914400" y="3886200"/>
            <a:ext cx="4038600" cy="0"/>
          </a:xfrm>
          <a:prstGeom prst="straightConnector1">
            <a:avLst/>
          </a:prstGeom>
          <a:noFill/>
          <a:ln cap="flat" cmpd="sng" w="9525">
            <a:solidFill>
              <a:schemeClr val="dk1"/>
            </a:solidFill>
            <a:prstDash val="solid"/>
            <a:miter lim="800000"/>
            <a:headEnd len="med" w="med" type="none"/>
            <a:tailEnd len="med" w="med" type="none"/>
          </a:ln>
        </p:spPr>
      </p:cxnSp>
      <p:cxnSp>
        <p:nvCxnSpPr>
          <p:cNvPr id="1675" name="Google Shape;1675;p154"/>
          <p:cNvCxnSpPr/>
          <p:nvPr/>
        </p:nvCxnSpPr>
        <p:spPr>
          <a:xfrm>
            <a:off x="914400" y="3429000"/>
            <a:ext cx="4038600" cy="0"/>
          </a:xfrm>
          <a:prstGeom prst="straightConnector1">
            <a:avLst/>
          </a:prstGeom>
          <a:noFill/>
          <a:ln cap="flat" cmpd="sng" w="9525">
            <a:solidFill>
              <a:schemeClr val="dk1"/>
            </a:solidFill>
            <a:prstDash val="solid"/>
            <a:miter lim="800000"/>
            <a:headEnd len="med" w="med" type="none"/>
            <a:tailEnd len="med" w="med" type="none"/>
          </a:ln>
        </p:spPr>
      </p:cxnSp>
      <p:cxnSp>
        <p:nvCxnSpPr>
          <p:cNvPr id="1676" name="Google Shape;1676;p154"/>
          <p:cNvCxnSpPr/>
          <p:nvPr/>
        </p:nvCxnSpPr>
        <p:spPr>
          <a:xfrm>
            <a:off x="914400" y="4724400"/>
            <a:ext cx="4038600" cy="0"/>
          </a:xfrm>
          <a:prstGeom prst="straightConnector1">
            <a:avLst/>
          </a:prstGeom>
          <a:noFill/>
          <a:ln cap="flat" cmpd="sng" w="9525">
            <a:solidFill>
              <a:schemeClr val="dk1"/>
            </a:solidFill>
            <a:prstDash val="solid"/>
            <a:miter lim="800000"/>
            <a:headEnd len="med" w="med" type="none"/>
            <a:tailEnd len="med" w="med" type="none"/>
          </a:ln>
        </p:spPr>
      </p:cxnSp>
      <p:cxnSp>
        <p:nvCxnSpPr>
          <p:cNvPr id="1677" name="Google Shape;1677;p154"/>
          <p:cNvCxnSpPr/>
          <p:nvPr/>
        </p:nvCxnSpPr>
        <p:spPr>
          <a:xfrm>
            <a:off x="914400" y="5181600"/>
            <a:ext cx="4038600" cy="0"/>
          </a:xfrm>
          <a:prstGeom prst="straightConnector1">
            <a:avLst/>
          </a:prstGeom>
          <a:noFill/>
          <a:ln cap="flat" cmpd="sng" w="9525">
            <a:solidFill>
              <a:schemeClr val="dk1"/>
            </a:solidFill>
            <a:prstDash val="solid"/>
            <a:miter lim="800000"/>
            <a:headEnd len="med" w="med" type="none"/>
            <a:tailEnd len="med" w="med" type="none"/>
          </a:ln>
        </p:spPr>
      </p:cxnSp>
      <p:pic>
        <p:nvPicPr>
          <p:cNvPr id="1678" name="Google Shape;1678;p154"/>
          <p:cNvPicPr preferRelativeResize="0"/>
          <p:nvPr/>
        </p:nvPicPr>
        <p:blipFill rotWithShape="1">
          <a:blip r:embed="rId5">
            <a:alphaModFix/>
          </a:blip>
          <a:srcRect b="0" l="0" r="0" t="0"/>
          <a:stretch/>
        </p:blipFill>
        <p:spPr>
          <a:xfrm>
            <a:off x="4800600" y="1752600"/>
            <a:ext cx="381000" cy="349250"/>
          </a:xfrm>
          <a:prstGeom prst="rect">
            <a:avLst/>
          </a:prstGeom>
          <a:noFill/>
          <a:ln>
            <a:noFill/>
          </a:ln>
        </p:spPr>
      </p:pic>
      <p:pic>
        <p:nvPicPr>
          <p:cNvPr id="1679" name="Google Shape;1679;p154"/>
          <p:cNvPicPr preferRelativeResize="0"/>
          <p:nvPr/>
        </p:nvPicPr>
        <p:blipFill rotWithShape="1">
          <a:blip r:embed="rId6">
            <a:alphaModFix/>
          </a:blip>
          <a:srcRect b="0" l="0" r="0" t="0"/>
          <a:stretch/>
        </p:blipFill>
        <p:spPr>
          <a:xfrm>
            <a:off x="425450" y="4495800"/>
            <a:ext cx="673100" cy="385762"/>
          </a:xfrm>
          <a:prstGeom prst="rect">
            <a:avLst/>
          </a:prstGeom>
          <a:noFill/>
          <a:ln>
            <a:noFill/>
          </a:ln>
        </p:spPr>
      </p:pic>
      <p:pic>
        <p:nvPicPr>
          <p:cNvPr id="1680" name="Google Shape;1680;p154"/>
          <p:cNvPicPr preferRelativeResize="0"/>
          <p:nvPr/>
        </p:nvPicPr>
        <p:blipFill rotWithShape="1">
          <a:blip r:embed="rId7">
            <a:alphaModFix/>
          </a:blip>
          <a:srcRect b="0" l="0" r="0" t="0"/>
          <a:stretch/>
        </p:blipFill>
        <p:spPr>
          <a:xfrm>
            <a:off x="273050" y="4953000"/>
            <a:ext cx="792162" cy="385762"/>
          </a:xfrm>
          <a:prstGeom prst="rect">
            <a:avLst/>
          </a:prstGeom>
          <a:noFill/>
          <a:ln>
            <a:noFill/>
          </a:ln>
        </p:spPr>
      </p:pic>
      <p:pic>
        <p:nvPicPr>
          <p:cNvPr id="1681" name="Google Shape;1681;p154"/>
          <p:cNvPicPr preferRelativeResize="0"/>
          <p:nvPr/>
        </p:nvPicPr>
        <p:blipFill rotWithShape="1">
          <a:blip r:embed="rId8">
            <a:alphaModFix/>
          </a:blip>
          <a:srcRect b="0" l="0" r="0" t="0"/>
          <a:stretch/>
        </p:blipFill>
        <p:spPr>
          <a:xfrm>
            <a:off x="457200" y="3657600"/>
            <a:ext cx="457200" cy="385762"/>
          </a:xfrm>
          <a:prstGeom prst="rect">
            <a:avLst/>
          </a:prstGeom>
          <a:noFill/>
          <a:ln>
            <a:noFill/>
          </a:ln>
        </p:spPr>
      </p:pic>
      <p:pic>
        <p:nvPicPr>
          <p:cNvPr id="1682" name="Google Shape;1682;p154"/>
          <p:cNvPicPr preferRelativeResize="0"/>
          <p:nvPr/>
        </p:nvPicPr>
        <p:blipFill rotWithShape="1">
          <a:blip r:embed="rId9">
            <a:alphaModFix/>
          </a:blip>
          <a:srcRect b="0" l="0" r="0" t="0"/>
          <a:stretch/>
        </p:blipFill>
        <p:spPr>
          <a:xfrm>
            <a:off x="336550" y="3200400"/>
            <a:ext cx="576262" cy="385762"/>
          </a:xfrm>
          <a:prstGeom prst="rect">
            <a:avLst/>
          </a:prstGeom>
          <a:noFill/>
          <a:ln>
            <a:noFill/>
          </a:ln>
        </p:spPr>
      </p:pic>
      <p:cxnSp>
        <p:nvCxnSpPr>
          <p:cNvPr id="1683" name="Google Shape;1683;p154"/>
          <p:cNvCxnSpPr/>
          <p:nvPr/>
        </p:nvCxnSpPr>
        <p:spPr>
          <a:xfrm>
            <a:off x="533400" y="4267200"/>
            <a:ext cx="685800" cy="0"/>
          </a:xfrm>
          <a:prstGeom prst="straightConnector1">
            <a:avLst/>
          </a:prstGeom>
          <a:noFill/>
          <a:ln cap="flat" cmpd="sng" w="28575">
            <a:solidFill>
              <a:srgbClr val="CC3300"/>
            </a:solidFill>
            <a:prstDash val="solid"/>
            <a:miter lim="800000"/>
            <a:headEnd len="med" w="med" type="none"/>
            <a:tailEnd len="med" w="med" type="none"/>
          </a:ln>
        </p:spPr>
      </p:cxnSp>
      <p:pic>
        <p:nvPicPr>
          <p:cNvPr id="1684" name="Google Shape;1684;p154"/>
          <p:cNvPicPr preferRelativeResize="0"/>
          <p:nvPr/>
        </p:nvPicPr>
        <p:blipFill rotWithShape="1">
          <a:blip r:embed="rId5">
            <a:alphaModFix/>
          </a:blip>
          <a:srcRect b="0" l="0" r="0" t="0"/>
          <a:stretch/>
        </p:blipFill>
        <p:spPr>
          <a:xfrm>
            <a:off x="4876800" y="4114800"/>
            <a:ext cx="381000" cy="349250"/>
          </a:xfrm>
          <a:prstGeom prst="rect">
            <a:avLst/>
          </a:prstGeom>
          <a:noFill/>
          <a:ln>
            <a:noFill/>
          </a:ln>
        </p:spPr>
      </p:pic>
      <p:cxnSp>
        <p:nvCxnSpPr>
          <p:cNvPr id="1685" name="Google Shape;1685;p154"/>
          <p:cNvCxnSpPr/>
          <p:nvPr/>
        </p:nvCxnSpPr>
        <p:spPr>
          <a:xfrm>
            <a:off x="1219200" y="1219200"/>
            <a:ext cx="2514600" cy="1143000"/>
          </a:xfrm>
          <a:prstGeom prst="straightConnector1">
            <a:avLst/>
          </a:prstGeom>
          <a:noFill/>
          <a:ln cap="flat" cmpd="sng" w="9525">
            <a:solidFill>
              <a:srgbClr val="CC3300"/>
            </a:solidFill>
            <a:prstDash val="solid"/>
            <a:miter lim="800000"/>
            <a:headEnd len="med" w="med" type="none"/>
            <a:tailEnd len="med" w="med" type="none"/>
          </a:ln>
        </p:spPr>
      </p:cxnSp>
      <p:cxnSp>
        <p:nvCxnSpPr>
          <p:cNvPr id="1686" name="Google Shape;1686;p154"/>
          <p:cNvCxnSpPr/>
          <p:nvPr/>
        </p:nvCxnSpPr>
        <p:spPr>
          <a:xfrm>
            <a:off x="3733800" y="2362200"/>
            <a:ext cx="762000" cy="0"/>
          </a:xfrm>
          <a:prstGeom prst="straightConnector1">
            <a:avLst/>
          </a:prstGeom>
          <a:noFill/>
          <a:ln cap="flat" cmpd="sng" w="9525">
            <a:solidFill>
              <a:srgbClr val="CC3300"/>
            </a:solidFill>
            <a:prstDash val="solid"/>
            <a:miter lim="800000"/>
            <a:headEnd len="med" w="med" type="none"/>
            <a:tailEnd len="med" w="med" type="none"/>
          </a:ln>
        </p:spPr>
      </p:cxnSp>
      <p:cxnSp>
        <p:nvCxnSpPr>
          <p:cNvPr id="1687" name="Google Shape;1687;p154"/>
          <p:cNvCxnSpPr/>
          <p:nvPr/>
        </p:nvCxnSpPr>
        <p:spPr>
          <a:xfrm>
            <a:off x="4495800" y="2362200"/>
            <a:ext cx="838200" cy="533400"/>
          </a:xfrm>
          <a:prstGeom prst="straightConnector1">
            <a:avLst/>
          </a:prstGeom>
          <a:noFill/>
          <a:ln cap="flat" cmpd="sng" w="9525">
            <a:solidFill>
              <a:srgbClr val="CC3300"/>
            </a:solidFill>
            <a:prstDash val="solid"/>
            <a:miter lim="800000"/>
            <a:headEnd len="med" w="med" type="none"/>
            <a:tailEnd len="med" w="med" type="none"/>
          </a:ln>
        </p:spPr>
      </p:cxnSp>
      <p:sp>
        <p:nvSpPr>
          <p:cNvPr id="1688" name="Google Shape;1688;p154"/>
          <p:cNvSpPr/>
          <p:nvPr/>
        </p:nvSpPr>
        <p:spPr>
          <a:xfrm>
            <a:off x="1219200" y="4419600"/>
            <a:ext cx="3810000" cy="1244600"/>
          </a:xfrm>
          <a:custGeom>
            <a:rect b="b" l="l" r="r" t="t"/>
            <a:pathLst>
              <a:path extrusionOk="0" h="784" w="2400">
                <a:moveTo>
                  <a:pt x="0" y="96"/>
                </a:moveTo>
                <a:cubicBezTo>
                  <a:pt x="356" y="48"/>
                  <a:pt x="712" y="0"/>
                  <a:pt x="1008" y="96"/>
                </a:cubicBezTo>
                <a:cubicBezTo>
                  <a:pt x="1304" y="192"/>
                  <a:pt x="1544" y="560"/>
                  <a:pt x="1776" y="672"/>
                </a:cubicBezTo>
                <a:cubicBezTo>
                  <a:pt x="2008" y="784"/>
                  <a:pt x="2204" y="776"/>
                  <a:pt x="2400" y="768"/>
                </a:cubicBezTo>
              </a:path>
            </a:pathLst>
          </a:custGeom>
          <a:noFill/>
          <a:ln cap="flat" cmpd="sng" w="9525">
            <a:solidFill>
              <a:srgbClr val="CC33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cxnSp>
        <p:nvCxnSpPr>
          <p:cNvPr id="1689" name="Google Shape;1689;p154"/>
          <p:cNvCxnSpPr/>
          <p:nvPr/>
        </p:nvCxnSpPr>
        <p:spPr>
          <a:xfrm>
            <a:off x="2895600" y="381000"/>
            <a:ext cx="0" cy="5334000"/>
          </a:xfrm>
          <a:prstGeom prst="straightConnector1">
            <a:avLst/>
          </a:prstGeom>
          <a:noFill/>
          <a:ln cap="flat" cmpd="sng" w="9525">
            <a:solidFill>
              <a:schemeClr val="accent2"/>
            </a:solidFill>
            <a:prstDash val="solid"/>
            <a:miter lim="800000"/>
            <a:headEnd len="med" w="med" type="none"/>
            <a:tailEnd len="med" w="med" type="none"/>
          </a:ln>
        </p:spPr>
      </p:cxnSp>
      <p:cxnSp>
        <p:nvCxnSpPr>
          <p:cNvPr id="1690" name="Google Shape;1690;p154"/>
          <p:cNvCxnSpPr/>
          <p:nvPr/>
        </p:nvCxnSpPr>
        <p:spPr>
          <a:xfrm>
            <a:off x="3657600" y="457200"/>
            <a:ext cx="0" cy="5334000"/>
          </a:xfrm>
          <a:prstGeom prst="straightConnector1">
            <a:avLst/>
          </a:prstGeom>
          <a:noFill/>
          <a:ln cap="flat" cmpd="sng" w="9525">
            <a:solidFill>
              <a:schemeClr val="accent2"/>
            </a:solidFill>
            <a:prstDash val="solid"/>
            <a:miter lim="800000"/>
            <a:headEnd len="med" w="med" type="none"/>
            <a:tailEnd len="med" w="med" type="none"/>
          </a:ln>
        </p:spPr>
      </p:cxnSp>
      <p:pic>
        <p:nvPicPr>
          <p:cNvPr id="1691" name="Google Shape;1691;p154"/>
          <p:cNvPicPr preferRelativeResize="0"/>
          <p:nvPr/>
        </p:nvPicPr>
        <p:blipFill rotWithShape="1">
          <a:blip r:embed="rId10">
            <a:alphaModFix/>
          </a:blip>
          <a:srcRect b="0" l="0" r="0" t="0"/>
          <a:stretch/>
        </p:blipFill>
        <p:spPr>
          <a:xfrm>
            <a:off x="5867400" y="304800"/>
            <a:ext cx="2662237" cy="1114425"/>
          </a:xfrm>
          <a:prstGeom prst="rect">
            <a:avLst/>
          </a:prstGeom>
          <a:noFill/>
          <a:ln>
            <a:noFill/>
          </a:ln>
        </p:spPr>
      </p:pic>
      <p:pic>
        <p:nvPicPr>
          <p:cNvPr id="1692" name="Google Shape;1692;p154"/>
          <p:cNvPicPr preferRelativeResize="0"/>
          <p:nvPr/>
        </p:nvPicPr>
        <p:blipFill rotWithShape="1">
          <a:blip r:embed="rId11">
            <a:alphaModFix/>
          </a:blip>
          <a:srcRect b="0" l="0" r="0" t="0"/>
          <a:stretch/>
        </p:blipFill>
        <p:spPr>
          <a:xfrm>
            <a:off x="2438400" y="1828800"/>
            <a:ext cx="422275" cy="501650"/>
          </a:xfrm>
          <a:prstGeom prst="rect">
            <a:avLst/>
          </a:prstGeom>
          <a:noFill/>
          <a:ln>
            <a:noFill/>
          </a:ln>
        </p:spPr>
      </p:pic>
      <p:pic>
        <p:nvPicPr>
          <p:cNvPr id="1693" name="Google Shape;1693;p154"/>
          <p:cNvPicPr preferRelativeResize="0"/>
          <p:nvPr/>
        </p:nvPicPr>
        <p:blipFill rotWithShape="1">
          <a:blip r:embed="rId12">
            <a:alphaModFix/>
          </a:blip>
          <a:srcRect b="0" l="0" r="0" t="0"/>
          <a:stretch/>
        </p:blipFill>
        <p:spPr>
          <a:xfrm>
            <a:off x="3733800" y="4724400"/>
            <a:ext cx="449262" cy="501650"/>
          </a:xfrm>
          <a:prstGeom prst="rect">
            <a:avLst/>
          </a:prstGeom>
          <a:noFill/>
          <a:ln>
            <a:noFill/>
          </a:ln>
        </p:spPr>
      </p:pic>
      <p:grpSp>
        <p:nvGrpSpPr>
          <p:cNvPr id="1694" name="Google Shape;1694;p154"/>
          <p:cNvGrpSpPr/>
          <p:nvPr/>
        </p:nvGrpSpPr>
        <p:grpSpPr>
          <a:xfrm>
            <a:off x="5334000" y="1676400"/>
            <a:ext cx="3810000" cy="1263650"/>
            <a:chOff x="3360" y="1152"/>
            <a:chExt cx="2400" cy="796"/>
          </a:xfrm>
        </p:grpSpPr>
        <p:sp>
          <p:nvSpPr>
            <p:cNvPr id="1695" name="Google Shape;1695;p154"/>
            <p:cNvSpPr txBox="1"/>
            <p:nvPr/>
          </p:nvSpPr>
          <p:spPr>
            <a:xfrm>
              <a:off x="3360" y="1152"/>
              <a:ext cx="2333" cy="28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Times New Roman"/>
                <a:buNone/>
              </a:pPr>
              <a:r>
                <a:rPr b="0" i="0" lang="en-US" sz="2400" u="none">
                  <a:solidFill>
                    <a:schemeClr val="dk1"/>
                  </a:solidFill>
                  <a:latin typeface="Times New Roman"/>
                  <a:ea typeface="Times New Roman"/>
                  <a:cs typeface="Times New Roman"/>
                  <a:sym typeface="Times New Roman"/>
                </a:rPr>
                <a:t>Gain crossover frequency:    </a:t>
              </a:r>
              <a:endParaRPr/>
            </a:p>
          </p:txBody>
        </p:sp>
        <p:pic>
          <p:nvPicPr>
            <p:cNvPr id="1696" name="Google Shape;1696;p154"/>
            <p:cNvPicPr preferRelativeResize="0"/>
            <p:nvPr/>
          </p:nvPicPr>
          <p:blipFill rotWithShape="1">
            <a:blip r:embed="rId11">
              <a:alphaModFix/>
            </a:blip>
            <a:srcRect b="0" l="0" r="0" t="0"/>
            <a:stretch/>
          </p:blipFill>
          <p:spPr>
            <a:xfrm>
              <a:off x="5494" y="1152"/>
              <a:ext cx="266" cy="316"/>
            </a:xfrm>
            <a:prstGeom prst="rect">
              <a:avLst/>
            </a:prstGeom>
            <a:noFill/>
            <a:ln>
              <a:noFill/>
            </a:ln>
          </p:spPr>
        </p:pic>
        <p:sp>
          <p:nvSpPr>
            <p:cNvPr id="1697" name="Google Shape;1697;p154"/>
            <p:cNvSpPr txBox="1"/>
            <p:nvPr/>
          </p:nvSpPr>
          <p:spPr>
            <a:xfrm>
              <a:off x="3363" y="1632"/>
              <a:ext cx="2397" cy="28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Times New Roman"/>
                <a:buNone/>
              </a:pPr>
              <a:r>
                <a:rPr b="0" i="0" lang="en-US" sz="2400" u="none">
                  <a:solidFill>
                    <a:schemeClr val="dk1"/>
                  </a:solidFill>
                  <a:latin typeface="Times New Roman"/>
                  <a:ea typeface="Times New Roman"/>
                  <a:cs typeface="Times New Roman"/>
                  <a:sym typeface="Times New Roman"/>
                </a:rPr>
                <a:t>phase crossover frequency:    </a:t>
              </a:r>
              <a:endParaRPr/>
            </a:p>
          </p:txBody>
        </p:sp>
        <p:pic>
          <p:nvPicPr>
            <p:cNvPr id="1698" name="Google Shape;1698;p154"/>
            <p:cNvPicPr preferRelativeResize="0"/>
            <p:nvPr/>
          </p:nvPicPr>
          <p:blipFill rotWithShape="1">
            <a:blip r:embed="rId12">
              <a:alphaModFix/>
            </a:blip>
            <a:srcRect b="0" l="0" r="0" t="0"/>
            <a:stretch/>
          </p:blipFill>
          <p:spPr>
            <a:xfrm>
              <a:off x="5477" y="1632"/>
              <a:ext cx="283" cy="316"/>
            </a:xfrm>
            <a:prstGeom prst="rect">
              <a:avLst/>
            </a:prstGeom>
            <a:noFill/>
            <a:ln>
              <a:noFill/>
            </a:ln>
          </p:spPr>
        </p:pic>
      </p:grpSp>
      <p:cxnSp>
        <p:nvCxnSpPr>
          <p:cNvPr id="1699" name="Google Shape;1699;p154"/>
          <p:cNvCxnSpPr/>
          <p:nvPr/>
        </p:nvCxnSpPr>
        <p:spPr>
          <a:xfrm flipH="1">
            <a:off x="3581400" y="4191000"/>
            <a:ext cx="152400" cy="152400"/>
          </a:xfrm>
          <a:prstGeom prst="straightConnector1">
            <a:avLst/>
          </a:prstGeom>
          <a:noFill/>
          <a:ln cap="flat" cmpd="sng" w="9525">
            <a:solidFill>
              <a:schemeClr val="dk1"/>
            </a:solidFill>
            <a:prstDash val="solid"/>
            <a:miter lim="800000"/>
            <a:headEnd len="med" w="med" type="none"/>
            <a:tailEnd len="med" w="med" type="none"/>
          </a:ln>
        </p:spPr>
      </p:cxnSp>
      <p:cxnSp>
        <p:nvCxnSpPr>
          <p:cNvPr id="1700" name="Google Shape;1700;p154"/>
          <p:cNvCxnSpPr/>
          <p:nvPr/>
        </p:nvCxnSpPr>
        <p:spPr>
          <a:xfrm>
            <a:off x="3581400" y="4191000"/>
            <a:ext cx="152400" cy="152400"/>
          </a:xfrm>
          <a:prstGeom prst="straightConnector1">
            <a:avLst/>
          </a:prstGeom>
          <a:noFill/>
          <a:ln cap="flat" cmpd="sng" w="9525">
            <a:solidFill>
              <a:schemeClr val="dk1"/>
            </a:solidFill>
            <a:prstDash val="solid"/>
            <a:miter lim="800000"/>
            <a:headEnd len="med" w="med" type="none"/>
            <a:tailEnd len="med" w="med" type="none"/>
          </a:ln>
        </p:spPr>
      </p:cxnSp>
      <p:cxnSp>
        <p:nvCxnSpPr>
          <p:cNvPr id="1701" name="Google Shape;1701;p154"/>
          <p:cNvCxnSpPr/>
          <p:nvPr/>
        </p:nvCxnSpPr>
        <p:spPr>
          <a:xfrm flipH="1">
            <a:off x="2819400" y="1905000"/>
            <a:ext cx="152400" cy="152400"/>
          </a:xfrm>
          <a:prstGeom prst="straightConnector1">
            <a:avLst/>
          </a:prstGeom>
          <a:noFill/>
          <a:ln cap="flat" cmpd="sng" w="9525">
            <a:solidFill>
              <a:schemeClr val="dk1"/>
            </a:solidFill>
            <a:prstDash val="solid"/>
            <a:miter lim="800000"/>
            <a:headEnd len="med" w="med" type="none"/>
            <a:tailEnd len="med" w="med" type="none"/>
          </a:ln>
        </p:spPr>
      </p:cxnSp>
      <p:cxnSp>
        <p:nvCxnSpPr>
          <p:cNvPr id="1702" name="Google Shape;1702;p154"/>
          <p:cNvCxnSpPr/>
          <p:nvPr/>
        </p:nvCxnSpPr>
        <p:spPr>
          <a:xfrm>
            <a:off x="2819400" y="1905000"/>
            <a:ext cx="152400" cy="152400"/>
          </a:xfrm>
          <a:prstGeom prst="straightConnector1">
            <a:avLst/>
          </a:prstGeom>
          <a:noFill/>
          <a:ln cap="flat" cmpd="sng" w="9525">
            <a:solidFill>
              <a:schemeClr val="dk1"/>
            </a:solidFill>
            <a:prstDash val="solid"/>
            <a:miter lim="800000"/>
            <a:headEnd len="med" w="med" type="none"/>
            <a:tailEnd len="med" w="med" type="none"/>
          </a:ln>
        </p:spPr>
      </p:cxnSp>
      <p:cxnSp>
        <p:nvCxnSpPr>
          <p:cNvPr id="1703" name="Google Shape;1703;p154"/>
          <p:cNvCxnSpPr/>
          <p:nvPr/>
        </p:nvCxnSpPr>
        <p:spPr>
          <a:xfrm flipH="1">
            <a:off x="3581400" y="5105400"/>
            <a:ext cx="152400" cy="152400"/>
          </a:xfrm>
          <a:prstGeom prst="straightConnector1">
            <a:avLst/>
          </a:prstGeom>
          <a:noFill/>
          <a:ln cap="flat" cmpd="sng" w="9525">
            <a:solidFill>
              <a:schemeClr val="dk1"/>
            </a:solidFill>
            <a:prstDash val="solid"/>
            <a:miter lim="800000"/>
            <a:headEnd len="med" w="med" type="none"/>
            <a:tailEnd len="med" w="med" type="none"/>
          </a:ln>
        </p:spPr>
      </p:cxnSp>
      <p:cxnSp>
        <p:nvCxnSpPr>
          <p:cNvPr id="1704" name="Google Shape;1704;p154"/>
          <p:cNvCxnSpPr/>
          <p:nvPr/>
        </p:nvCxnSpPr>
        <p:spPr>
          <a:xfrm>
            <a:off x="3581400" y="5105400"/>
            <a:ext cx="152400" cy="152400"/>
          </a:xfrm>
          <a:prstGeom prst="straightConnector1">
            <a:avLst/>
          </a:prstGeom>
          <a:noFill/>
          <a:ln cap="flat" cmpd="sng" w="9525">
            <a:solidFill>
              <a:schemeClr val="dk1"/>
            </a:solidFill>
            <a:prstDash val="solid"/>
            <a:miter lim="800000"/>
            <a:headEnd len="med" w="med" type="none"/>
            <a:tailEnd len="med" w="med" type="none"/>
          </a:ln>
        </p:spPr>
      </p:cxnSp>
      <p:cxnSp>
        <p:nvCxnSpPr>
          <p:cNvPr id="1705" name="Google Shape;1705;p154"/>
          <p:cNvCxnSpPr/>
          <p:nvPr/>
        </p:nvCxnSpPr>
        <p:spPr>
          <a:xfrm rot="10800000">
            <a:off x="2895600" y="4648200"/>
            <a:ext cx="0" cy="533400"/>
          </a:xfrm>
          <a:prstGeom prst="straightConnector1">
            <a:avLst/>
          </a:prstGeom>
          <a:noFill/>
          <a:ln cap="flat" cmpd="sng" w="19050">
            <a:solidFill>
              <a:schemeClr val="dk1"/>
            </a:solidFill>
            <a:prstDash val="solid"/>
            <a:miter lim="800000"/>
            <a:headEnd len="med" w="med" type="none"/>
            <a:tailEnd len="med" w="med" type="triangle"/>
          </a:ln>
        </p:spPr>
      </p:cxnSp>
      <p:cxnSp>
        <p:nvCxnSpPr>
          <p:cNvPr id="1706" name="Google Shape;1706;p154"/>
          <p:cNvCxnSpPr/>
          <p:nvPr/>
        </p:nvCxnSpPr>
        <p:spPr>
          <a:xfrm>
            <a:off x="3657600" y="1981200"/>
            <a:ext cx="0" cy="381000"/>
          </a:xfrm>
          <a:prstGeom prst="straightConnector1">
            <a:avLst/>
          </a:prstGeom>
          <a:noFill/>
          <a:ln cap="flat" cmpd="sng" w="28575">
            <a:solidFill>
              <a:schemeClr val="dk1"/>
            </a:solidFill>
            <a:prstDash val="solid"/>
            <a:miter lim="800000"/>
            <a:headEnd len="med" w="med" type="none"/>
            <a:tailEnd len="med" w="med" type="triangle"/>
          </a:ln>
        </p:spPr>
      </p:cxnSp>
      <p:sp>
        <p:nvSpPr>
          <p:cNvPr id="1707" name="Google Shape;1707;p154"/>
          <p:cNvSpPr txBox="1"/>
          <p:nvPr/>
        </p:nvSpPr>
        <p:spPr>
          <a:xfrm>
            <a:off x="1752600" y="4724400"/>
            <a:ext cx="1101725" cy="457200"/>
          </a:xfrm>
          <a:prstGeom prst="rect">
            <a:avLst/>
          </a:prstGeom>
          <a:solidFill>
            <a:schemeClr val="hlink"/>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Times New Roman"/>
              <a:buNone/>
            </a:pPr>
            <a:r>
              <a:rPr b="0" i="0" lang="en-US" sz="2400" u="none">
                <a:solidFill>
                  <a:schemeClr val="dk1"/>
                </a:solidFill>
                <a:latin typeface="Times New Roman"/>
                <a:ea typeface="Times New Roman"/>
                <a:cs typeface="Times New Roman"/>
                <a:sym typeface="Times New Roman"/>
              </a:rPr>
              <a:t>P.M.&gt;0</a:t>
            </a:r>
            <a:endParaRPr/>
          </a:p>
        </p:txBody>
      </p:sp>
      <p:sp>
        <p:nvSpPr>
          <p:cNvPr id="1708" name="Google Shape;1708;p154"/>
          <p:cNvSpPr txBox="1"/>
          <p:nvPr/>
        </p:nvSpPr>
        <p:spPr>
          <a:xfrm>
            <a:off x="3733800" y="2514600"/>
            <a:ext cx="1152525" cy="457200"/>
          </a:xfrm>
          <a:prstGeom prst="rect">
            <a:avLst/>
          </a:prstGeom>
          <a:solidFill>
            <a:schemeClr val="hlink"/>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Times New Roman"/>
              <a:buNone/>
            </a:pPr>
            <a:r>
              <a:rPr b="0" i="0" lang="en-US" sz="2400" u="none">
                <a:solidFill>
                  <a:schemeClr val="dk1"/>
                </a:solidFill>
                <a:latin typeface="Times New Roman"/>
                <a:ea typeface="Times New Roman"/>
                <a:cs typeface="Times New Roman"/>
                <a:sym typeface="Times New Roman"/>
              </a:rPr>
              <a:t>G.M.&gt;0</a:t>
            </a:r>
            <a:endParaRPr/>
          </a:p>
        </p:txBody>
      </p:sp>
      <p:sp>
        <p:nvSpPr>
          <p:cNvPr id="1709" name="Google Shape;1709;p154"/>
          <p:cNvSpPr/>
          <p:nvPr/>
        </p:nvSpPr>
        <p:spPr>
          <a:xfrm>
            <a:off x="3733800" y="2133600"/>
            <a:ext cx="609600" cy="381000"/>
          </a:xfrm>
          <a:custGeom>
            <a:rect b="b" l="l" r="r" t="t"/>
            <a:pathLst>
              <a:path extrusionOk="0" h="240" w="384">
                <a:moveTo>
                  <a:pt x="0" y="0"/>
                </a:moveTo>
                <a:cubicBezTo>
                  <a:pt x="148" y="8"/>
                  <a:pt x="296" y="16"/>
                  <a:pt x="336" y="48"/>
                </a:cubicBezTo>
                <a:cubicBezTo>
                  <a:pt x="376" y="80"/>
                  <a:pt x="256" y="192"/>
                  <a:pt x="240" y="192"/>
                </a:cubicBezTo>
                <a:cubicBezTo>
                  <a:pt x="224" y="192"/>
                  <a:pt x="216" y="40"/>
                  <a:pt x="240" y="48"/>
                </a:cubicBezTo>
                <a:cubicBezTo>
                  <a:pt x="264" y="56"/>
                  <a:pt x="360" y="208"/>
                  <a:pt x="384" y="240"/>
                </a:cubicBezTo>
              </a:path>
            </a:pathLst>
          </a:cu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cxnSp>
        <p:nvCxnSpPr>
          <p:cNvPr id="1710" name="Google Shape;1710;p154"/>
          <p:cNvCxnSpPr/>
          <p:nvPr/>
        </p:nvCxnSpPr>
        <p:spPr>
          <a:xfrm>
            <a:off x="1600200" y="1981200"/>
            <a:ext cx="0" cy="3200400"/>
          </a:xfrm>
          <a:prstGeom prst="straightConnector1">
            <a:avLst/>
          </a:prstGeom>
          <a:noFill/>
          <a:ln cap="flat" cmpd="sng" w="28575">
            <a:solidFill>
              <a:srgbClr val="CC3300"/>
            </a:solidFill>
            <a:prstDash val="solid"/>
            <a:miter lim="800000"/>
            <a:headEnd len="med" w="med" type="triangle"/>
            <a:tailEnd len="med" w="med" type="triangle"/>
          </a:ln>
        </p:spPr>
      </p:cxnSp>
      <p:sp>
        <p:nvSpPr>
          <p:cNvPr id="1711" name="Google Shape;1711;p154"/>
          <p:cNvSpPr txBox="1"/>
          <p:nvPr/>
        </p:nvSpPr>
        <p:spPr>
          <a:xfrm>
            <a:off x="1371600" y="3429000"/>
            <a:ext cx="1866900" cy="457200"/>
          </a:xfrm>
          <a:prstGeom prst="rect">
            <a:avLst/>
          </a:prstGeom>
          <a:solidFill>
            <a:schemeClr val="hlink"/>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Times New Roman"/>
              <a:buNone/>
            </a:pPr>
            <a:r>
              <a:rPr b="0" i="0" lang="en-US" sz="2400" u="none">
                <a:solidFill>
                  <a:schemeClr val="dk1"/>
                </a:solidFill>
                <a:latin typeface="Times New Roman"/>
                <a:ea typeface="Times New Roman"/>
                <a:cs typeface="Times New Roman"/>
                <a:sym typeface="Times New Roman"/>
              </a:rPr>
              <a:t>Stable system</a:t>
            </a:r>
            <a:endParaRPr/>
          </a:p>
        </p:txBody>
      </p:sp>
      <p:pic>
        <p:nvPicPr>
          <p:cNvPr id="1712" name="Google Shape;1712;p154"/>
          <p:cNvPicPr preferRelativeResize="0"/>
          <p:nvPr/>
        </p:nvPicPr>
        <p:blipFill rotWithShape="1">
          <a:blip r:embed="rId13">
            <a:alphaModFix/>
          </a:blip>
          <a:srcRect b="0" l="0" r="0" t="0"/>
          <a:stretch/>
        </p:blipFill>
        <p:spPr>
          <a:xfrm>
            <a:off x="266700" y="7937"/>
            <a:ext cx="8716962" cy="5886450"/>
          </a:xfrm>
          <a:prstGeom prst="rect">
            <a:avLst/>
          </a:prstGeom>
          <a:noFill/>
          <a:ln>
            <a:noFill/>
          </a:ln>
        </p:spPr>
      </p:pic>
    </p:spTree>
  </p:cSld>
  <p:clrMapOvr>
    <a:masterClrMapping/>
  </p:clrMapOvr>
</p:sld>
</file>

<file path=ppt/slides/slide1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716" name="Shape 1716"/>
        <p:cNvGrpSpPr/>
        <p:nvPr/>
      </p:nvGrpSpPr>
      <p:grpSpPr>
        <a:xfrm>
          <a:off x="0" y="0"/>
          <a:ext cx="0" cy="0"/>
          <a:chOff x="0" y="0"/>
          <a:chExt cx="0" cy="0"/>
        </a:xfrm>
      </p:grpSpPr>
      <p:sp>
        <p:nvSpPr>
          <p:cNvPr id="1717" name="Google Shape;1717;p155"/>
          <p:cNvSpPr txBox="1"/>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Times New Roman"/>
              <a:buNone/>
            </a:pPr>
            <a:fld id="{00000000-1234-1234-1234-123412341234}" type="slidenum">
              <a:rPr b="0" i="0" lang="en-US" sz="1400" u="none">
                <a:solidFill>
                  <a:schemeClr val="dk1"/>
                </a:solidFill>
                <a:latin typeface="Times New Roman"/>
                <a:ea typeface="Times New Roman"/>
                <a:cs typeface="Times New Roman"/>
                <a:sym typeface="Times New Roman"/>
              </a:rPr>
              <a:t>‹#›</a:t>
            </a:fld>
            <a:endParaRPr/>
          </a:p>
        </p:txBody>
      </p:sp>
      <p:cxnSp>
        <p:nvCxnSpPr>
          <p:cNvPr id="1718" name="Google Shape;1718;p155"/>
          <p:cNvCxnSpPr/>
          <p:nvPr/>
        </p:nvCxnSpPr>
        <p:spPr>
          <a:xfrm rot="10800000">
            <a:off x="1219200" y="609600"/>
            <a:ext cx="0" cy="5181600"/>
          </a:xfrm>
          <a:prstGeom prst="straightConnector1">
            <a:avLst/>
          </a:prstGeom>
          <a:noFill/>
          <a:ln cap="flat" cmpd="sng" w="9525">
            <a:solidFill>
              <a:schemeClr val="dk1"/>
            </a:solidFill>
            <a:prstDash val="solid"/>
            <a:miter lim="800000"/>
            <a:headEnd len="med" w="med" type="none"/>
            <a:tailEnd len="med" w="med" type="triangle"/>
          </a:ln>
        </p:spPr>
      </p:cxnSp>
      <p:cxnSp>
        <p:nvCxnSpPr>
          <p:cNvPr id="1719" name="Google Shape;1719;p155"/>
          <p:cNvCxnSpPr/>
          <p:nvPr/>
        </p:nvCxnSpPr>
        <p:spPr>
          <a:xfrm>
            <a:off x="685800" y="1981200"/>
            <a:ext cx="4038600" cy="0"/>
          </a:xfrm>
          <a:prstGeom prst="straightConnector1">
            <a:avLst/>
          </a:prstGeom>
          <a:noFill/>
          <a:ln cap="flat" cmpd="sng" w="9525">
            <a:solidFill>
              <a:schemeClr val="dk1"/>
            </a:solidFill>
            <a:prstDash val="solid"/>
            <a:miter lim="800000"/>
            <a:headEnd len="med" w="med" type="none"/>
            <a:tailEnd len="med" w="med" type="triangle"/>
          </a:ln>
        </p:spPr>
      </p:cxnSp>
      <p:cxnSp>
        <p:nvCxnSpPr>
          <p:cNvPr id="1720" name="Google Shape;1720;p155"/>
          <p:cNvCxnSpPr/>
          <p:nvPr/>
        </p:nvCxnSpPr>
        <p:spPr>
          <a:xfrm>
            <a:off x="762000" y="4267200"/>
            <a:ext cx="4114800" cy="0"/>
          </a:xfrm>
          <a:prstGeom prst="straightConnector1">
            <a:avLst/>
          </a:prstGeom>
          <a:noFill/>
          <a:ln cap="flat" cmpd="sng" w="9525">
            <a:solidFill>
              <a:schemeClr val="dk1"/>
            </a:solidFill>
            <a:prstDash val="solid"/>
            <a:miter lim="800000"/>
            <a:headEnd len="med" w="med" type="none"/>
            <a:tailEnd len="med" w="med" type="triangle"/>
          </a:ln>
        </p:spPr>
      </p:cxnSp>
      <p:pic>
        <p:nvPicPr>
          <p:cNvPr id="1721" name="Google Shape;1721;p155"/>
          <p:cNvPicPr preferRelativeResize="0"/>
          <p:nvPr/>
        </p:nvPicPr>
        <p:blipFill rotWithShape="1">
          <a:blip r:embed="rId3">
            <a:alphaModFix/>
          </a:blip>
          <a:srcRect b="0" l="0" r="0" t="0"/>
          <a:stretch/>
        </p:blipFill>
        <p:spPr>
          <a:xfrm>
            <a:off x="152400" y="685800"/>
            <a:ext cx="990600" cy="412750"/>
          </a:xfrm>
          <a:prstGeom prst="rect">
            <a:avLst/>
          </a:prstGeom>
          <a:noFill/>
          <a:ln>
            <a:noFill/>
          </a:ln>
        </p:spPr>
      </p:pic>
      <p:pic>
        <p:nvPicPr>
          <p:cNvPr id="1722" name="Google Shape;1722;p155"/>
          <p:cNvPicPr preferRelativeResize="0"/>
          <p:nvPr/>
        </p:nvPicPr>
        <p:blipFill rotWithShape="1">
          <a:blip r:embed="rId4">
            <a:alphaModFix/>
          </a:blip>
          <a:srcRect b="0" l="0" r="0" t="0"/>
          <a:stretch/>
        </p:blipFill>
        <p:spPr>
          <a:xfrm>
            <a:off x="381000" y="2971800"/>
            <a:ext cx="533400" cy="233362"/>
          </a:xfrm>
          <a:prstGeom prst="rect">
            <a:avLst/>
          </a:prstGeom>
          <a:noFill/>
          <a:ln>
            <a:noFill/>
          </a:ln>
        </p:spPr>
      </p:pic>
      <p:cxnSp>
        <p:nvCxnSpPr>
          <p:cNvPr id="1723" name="Google Shape;1723;p155"/>
          <p:cNvCxnSpPr/>
          <p:nvPr/>
        </p:nvCxnSpPr>
        <p:spPr>
          <a:xfrm rot="10800000">
            <a:off x="1219200" y="3200400"/>
            <a:ext cx="0" cy="152400"/>
          </a:xfrm>
          <a:prstGeom prst="straightConnector1">
            <a:avLst/>
          </a:prstGeom>
          <a:noFill/>
          <a:ln cap="flat" cmpd="sng" w="9525">
            <a:solidFill>
              <a:schemeClr val="dk1"/>
            </a:solidFill>
            <a:prstDash val="solid"/>
            <a:miter lim="800000"/>
            <a:headEnd len="med" w="med" type="none"/>
            <a:tailEnd len="med" w="med" type="triangle"/>
          </a:ln>
        </p:spPr>
      </p:cxnSp>
      <p:cxnSp>
        <p:nvCxnSpPr>
          <p:cNvPr id="1724" name="Google Shape;1724;p155"/>
          <p:cNvCxnSpPr/>
          <p:nvPr/>
        </p:nvCxnSpPr>
        <p:spPr>
          <a:xfrm>
            <a:off x="2362200" y="685800"/>
            <a:ext cx="0" cy="5105400"/>
          </a:xfrm>
          <a:prstGeom prst="straightConnector1">
            <a:avLst/>
          </a:prstGeom>
          <a:noFill/>
          <a:ln cap="flat" cmpd="sng" w="9525">
            <a:solidFill>
              <a:schemeClr val="dk1"/>
            </a:solidFill>
            <a:prstDash val="solid"/>
            <a:miter lim="800000"/>
            <a:headEnd len="med" w="med" type="none"/>
            <a:tailEnd len="med" w="med" type="none"/>
          </a:ln>
        </p:spPr>
      </p:cxnSp>
      <p:cxnSp>
        <p:nvCxnSpPr>
          <p:cNvPr id="1725" name="Google Shape;1725;p155"/>
          <p:cNvCxnSpPr/>
          <p:nvPr/>
        </p:nvCxnSpPr>
        <p:spPr>
          <a:xfrm>
            <a:off x="3429000" y="685800"/>
            <a:ext cx="0" cy="5105400"/>
          </a:xfrm>
          <a:prstGeom prst="straightConnector1">
            <a:avLst/>
          </a:prstGeom>
          <a:noFill/>
          <a:ln cap="flat" cmpd="sng" w="9525">
            <a:solidFill>
              <a:schemeClr val="dk1"/>
            </a:solidFill>
            <a:prstDash val="solid"/>
            <a:miter lim="800000"/>
            <a:headEnd len="med" w="med" type="none"/>
            <a:tailEnd len="med" w="med" type="none"/>
          </a:ln>
        </p:spPr>
      </p:cxnSp>
      <p:cxnSp>
        <p:nvCxnSpPr>
          <p:cNvPr id="1726" name="Google Shape;1726;p155"/>
          <p:cNvCxnSpPr/>
          <p:nvPr/>
        </p:nvCxnSpPr>
        <p:spPr>
          <a:xfrm>
            <a:off x="4572000" y="685800"/>
            <a:ext cx="0" cy="5105400"/>
          </a:xfrm>
          <a:prstGeom prst="straightConnector1">
            <a:avLst/>
          </a:prstGeom>
          <a:noFill/>
          <a:ln cap="flat" cmpd="sng" w="9525">
            <a:solidFill>
              <a:schemeClr val="dk1"/>
            </a:solidFill>
            <a:prstDash val="solid"/>
            <a:miter lim="800000"/>
            <a:headEnd len="med" w="med" type="none"/>
            <a:tailEnd len="med" w="med" type="none"/>
          </a:ln>
        </p:spPr>
      </p:cxnSp>
      <p:cxnSp>
        <p:nvCxnSpPr>
          <p:cNvPr id="1727" name="Google Shape;1727;p155"/>
          <p:cNvCxnSpPr/>
          <p:nvPr/>
        </p:nvCxnSpPr>
        <p:spPr>
          <a:xfrm>
            <a:off x="914400" y="1447800"/>
            <a:ext cx="4038600" cy="0"/>
          </a:xfrm>
          <a:prstGeom prst="straightConnector1">
            <a:avLst/>
          </a:prstGeom>
          <a:noFill/>
          <a:ln cap="flat" cmpd="sng" w="9525">
            <a:solidFill>
              <a:schemeClr val="dk1"/>
            </a:solidFill>
            <a:prstDash val="solid"/>
            <a:miter lim="800000"/>
            <a:headEnd len="med" w="med" type="none"/>
            <a:tailEnd len="med" w="med" type="none"/>
          </a:ln>
        </p:spPr>
      </p:cxnSp>
      <p:cxnSp>
        <p:nvCxnSpPr>
          <p:cNvPr id="1728" name="Google Shape;1728;p155"/>
          <p:cNvCxnSpPr/>
          <p:nvPr/>
        </p:nvCxnSpPr>
        <p:spPr>
          <a:xfrm>
            <a:off x="914400" y="838200"/>
            <a:ext cx="4038600" cy="0"/>
          </a:xfrm>
          <a:prstGeom prst="straightConnector1">
            <a:avLst/>
          </a:prstGeom>
          <a:noFill/>
          <a:ln cap="flat" cmpd="sng" w="9525">
            <a:solidFill>
              <a:schemeClr val="dk1"/>
            </a:solidFill>
            <a:prstDash val="solid"/>
            <a:miter lim="800000"/>
            <a:headEnd len="med" w="med" type="none"/>
            <a:tailEnd len="med" w="med" type="none"/>
          </a:ln>
        </p:spPr>
      </p:cxnSp>
      <p:cxnSp>
        <p:nvCxnSpPr>
          <p:cNvPr id="1729" name="Google Shape;1729;p155"/>
          <p:cNvCxnSpPr/>
          <p:nvPr/>
        </p:nvCxnSpPr>
        <p:spPr>
          <a:xfrm>
            <a:off x="914400" y="2590800"/>
            <a:ext cx="4038600" cy="0"/>
          </a:xfrm>
          <a:prstGeom prst="straightConnector1">
            <a:avLst/>
          </a:prstGeom>
          <a:noFill/>
          <a:ln cap="flat" cmpd="sng" w="9525">
            <a:solidFill>
              <a:schemeClr val="dk1"/>
            </a:solidFill>
            <a:prstDash val="solid"/>
            <a:miter lim="800000"/>
            <a:headEnd len="med" w="med" type="none"/>
            <a:tailEnd len="med" w="med" type="none"/>
          </a:ln>
        </p:spPr>
      </p:cxnSp>
      <p:cxnSp>
        <p:nvCxnSpPr>
          <p:cNvPr id="1730" name="Google Shape;1730;p155"/>
          <p:cNvCxnSpPr/>
          <p:nvPr/>
        </p:nvCxnSpPr>
        <p:spPr>
          <a:xfrm>
            <a:off x="914400" y="3886200"/>
            <a:ext cx="4038600" cy="0"/>
          </a:xfrm>
          <a:prstGeom prst="straightConnector1">
            <a:avLst/>
          </a:prstGeom>
          <a:noFill/>
          <a:ln cap="flat" cmpd="sng" w="9525">
            <a:solidFill>
              <a:schemeClr val="dk1"/>
            </a:solidFill>
            <a:prstDash val="solid"/>
            <a:miter lim="800000"/>
            <a:headEnd len="med" w="med" type="none"/>
            <a:tailEnd len="med" w="med" type="none"/>
          </a:ln>
        </p:spPr>
      </p:cxnSp>
      <p:cxnSp>
        <p:nvCxnSpPr>
          <p:cNvPr id="1731" name="Google Shape;1731;p155"/>
          <p:cNvCxnSpPr/>
          <p:nvPr/>
        </p:nvCxnSpPr>
        <p:spPr>
          <a:xfrm>
            <a:off x="914400" y="3429000"/>
            <a:ext cx="4038600" cy="0"/>
          </a:xfrm>
          <a:prstGeom prst="straightConnector1">
            <a:avLst/>
          </a:prstGeom>
          <a:noFill/>
          <a:ln cap="flat" cmpd="sng" w="9525">
            <a:solidFill>
              <a:schemeClr val="dk1"/>
            </a:solidFill>
            <a:prstDash val="solid"/>
            <a:miter lim="800000"/>
            <a:headEnd len="med" w="med" type="none"/>
            <a:tailEnd len="med" w="med" type="none"/>
          </a:ln>
        </p:spPr>
      </p:cxnSp>
      <p:cxnSp>
        <p:nvCxnSpPr>
          <p:cNvPr id="1732" name="Google Shape;1732;p155"/>
          <p:cNvCxnSpPr/>
          <p:nvPr/>
        </p:nvCxnSpPr>
        <p:spPr>
          <a:xfrm>
            <a:off x="914400" y="4724400"/>
            <a:ext cx="4038600" cy="0"/>
          </a:xfrm>
          <a:prstGeom prst="straightConnector1">
            <a:avLst/>
          </a:prstGeom>
          <a:noFill/>
          <a:ln cap="flat" cmpd="sng" w="9525">
            <a:solidFill>
              <a:schemeClr val="dk1"/>
            </a:solidFill>
            <a:prstDash val="solid"/>
            <a:miter lim="800000"/>
            <a:headEnd len="med" w="med" type="none"/>
            <a:tailEnd len="med" w="med" type="none"/>
          </a:ln>
        </p:spPr>
      </p:cxnSp>
      <p:cxnSp>
        <p:nvCxnSpPr>
          <p:cNvPr id="1733" name="Google Shape;1733;p155"/>
          <p:cNvCxnSpPr/>
          <p:nvPr/>
        </p:nvCxnSpPr>
        <p:spPr>
          <a:xfrm>
            <a:off x="914400" y="5181600"/>
            <a:ext cx="4038600" cy="0"/>
          </a:xfrm>
          <a:prstGeom prst="straightConnector1">
            <a:avLst/>
          </a:prstGeom>
          <a:noFill/>
          <a:ln cap="flat" cmpd="sng" w="9525">
            <a:solidFill>
              <a:schemeClr val="dk1"/>
            </a:solidFill>
            <a:prstDash val="solid"/>
            <a:miter lim="800000"/>
            <a:headEnd len="med" w="med" type="none"/>
            <a:tailEnd len="med" w="med" type="none"/>
          </a:ln>
        </p:spPr>
      </p:cxnSp>
      <p:pic>
        <p:nvPicPr>
          <p:cNvPr id="1734" name="Google Shape;1734;p155"/>
          <p:cNvPicPr preferRelativeResize="0"/>
          <p:nvPr/>
        </p:nvPicPr>
        <p:blipFill rotWithShape="1">
          <a:blip r:embed="rId5">
            <a:alphaModFix/>
          </a:blip>
          <a:srcRect b="0" l="0" r="0" t="0"/>
          <a:stretch/>
        </p:blipFill>
        <p:spPr>
          <a:xfrm>
            <a:off x="4800600" y="1752600"/>
            <a:ext cx="381000" cy="349250"/>
          </a:xfrm>
          <a:prstGeom prst="rect">
            <a:avLst/>
          </a:prstGeom>
          <a:noFill/>
          <a:ln>
            <a:noFill/>
          </a:ln>
        </p:spPr>
      </p:pic>
      <p:pic>
        <p:nvPicPr>
          <p:cNvPr id="1735" name="Google Shape;1735;p155"/>
          <p:cNvPicPr preferRelativeResize="0"/>
          <p:nvPr/>
        </p:nvPicPr>
        <p:blipFill rotWithShape="1">
          <a:blip r:embed="rId6">
            <a:alphaModFix/>
          </a:blip>
          <a:srcRect b="0" l="0" r="0" t="0"/>
          <a:stretch/>
        </p:blipFill>
        <p:spPr>
          <a:xfrm>
            <a:off x="425450" y="4495800"/>
            <a:ext cx="673100" cy="385762"/>
          </a:xfrm>
          <a:prstGeom prst="rect">
            <a:avLst/>
          </a:prstGeom>
          <a:noFill/>
          <a:ln>
            <a:noFill/>
          </a:ln>
        </p:spPr>
      </p:pic>
      <p:pic>
        <p:nvPicPr>
          <p:cNvPr id="1736" name="Google Shape;1736;p155"/>
          <p:cNvPicPr preferRelativeResize="0"/>
          <p:nvPr/>
        </p:nvPicPr>
        <p:blipFill rotWithShape="1">
          <a:blip r:embed="rId7">
            <a:alphaModFix/>
          </a:blip>
          <a:srcRect b="0" l="0" r="0" t="0"/>
          <a:stretch/>
        </p:blipFill>
        <p:spPr>
          <a:xfrm>
            <a:off x="273050" y="4953000"/>
            <a:ext cx="792162" cy="385762"/>
          </a:xfrm>
          <a:prstGeom prst="rect">
            <a:avLst/>
          </a:prstGeom>
          <a:noFill/>
          <a:ln>
            <a:noFill/>
          </a:ln>
        </p:spPr>
      </p:pic>
      <p:pic>
        <p:nvPicPr>
          <p:cNvPr id="1737" name="Google Shape;1737;p155"/>
          <p:cNvPicPr preferRelativeResize="0"/>
          <p:nvPr/>
        </p:nvPicPr>
        <p:blipFill rotWithShape="1">
          <a:blip r:embed="rId8">
            <a:alphaModFix/>
          </a:blip>
          <a:srcRect b="0" l="0" r="0" t="0"/>
          <a:stretch/>
        </p:blipFill>
        <p:spPr>
          <a:xfrm>
            <a:off x="457200" y="3657600"/>
            <a:ext cx="457200" cy="385762"/>
          </a:xfrm>
          <a:prstGeom prst="rect">
            <a:avLst/>
          </a:prstGeom>
          <a:noFill/>
          <a:ln>
            <a:noFill/>
          </a:ln>
        </p:spPr>
      </p:pic>
      <p:pic>
        <p:nvPicPr>
          <p:cNvPr id="1738" name="Google Shape;1738;p155"/>
          <p:cNvPicPr preferRelativeResize="0"/>
          <p:nvPr/>
        </p:nvPicPr>
        <p:blipFill rotWithShape="1">
          <a:blip r:embed="rId9">
            <a:alphaModFix/>
          </a:blip>
          <a:srcRect b="0" l="0" r="0" t="0"/>
          <a:stretch/>
        </p:blipFill>
        <p:spPr>
          <a:xfrm>
            <a:off x="336550" y="3200400"/>
            <a:ext cx="576262" cy="385762"/>
          </a:xfrm>
          <a:prstGeom prst="rect">
            <a:avLst/>
          </a:prstGeom>
          <a:noFill/>
          <a:ln>
            <a:noFill/>
          </a:ln>
        </p:spPr>
      </p:pic>
      <p:cxnSp>
        <p:nvCxnSpPr>
          <p:cNvPr id="1739" name="Google Shape;1739;p155"/>
          <p:cNvCxnSpPr/>
          <p:nvPr/>
        </p:nvCxnSpPr>
        <p:spPr>
          <a:xfrm>
            <a:off x="533400" y="4267200"/>
            <a:ext cx="685800" cy="0"/>
          </a:xfrm>
          <a:prstGeom prst="straightConnector1">
            <a:avLst/>
          </a:prstGeom>
          <a:noFill/>
          <a:ln cap="flat" cmpd="sng" w="28575">
            <a:solidFill>
              <a:srgbClr val="CC3300"/>
            </a:solidFill>
            <a:prstDash val="solid"/>
            <a:miter lim="800000"/>
            <a:headEnd len="med" w="med" type="none"/>
            <a:tailEnd len="med" w="med" type="none"/>
          </a:ln>
        </p:spPr>
      </p:cxnSp>
      <p:pic>
        <p:nvPicPr>
          <p:cNvPr id="1740" name="Google Shape;1740;p155"/>
          <p:cNvPicPr preferRelativeResize="0"/>
          <p:nvPr/>
        </p:nvPicPr>
        <p:blipFill rotWithShape="1">
          <a:blip r:embed="rId5">
            <a:alphaModFix/>
          </a:blip>
          <a:srcRect b="0" l="0" r="0" t="0"/>
          <a:stretch/>
        </p:blipFill>
        <p:spPr>
          <a:xfrm>
            <a:off x="4876800" y="4114800"/>
            <a:ext cx="381000" cy="349250"/>
          </a:xfrm>
          <a:prstGeom prst="rect">
            <a:avLst/>
          </a:prstGeom>
          <a:noFill/>
          <a:ln>
            <a:noFill/>
          </a:ln>
        </p:spPr>
      </p:pic>
      <p:cxnSp>
        <p:nvCxnSpPr>
          <p:cNvPr id="1741" name="Google Shape;1741;p155"/>
          <p:cNvCxnSpPr/>
          <p:nvPr/>
        </p:nvCxnSpPr>
        <p:spPr>
          <a:xfrm>
            <a:off x="1116012" y="836612"/>
            <a:ext cx="3379787" cy="1512887"/>
          </a:xfrm>
          <a:prstGeom prst="straightConnector1">
            <a:avLst/>
          </a:prstGeom>
          <a:noFill/>
          <a:ln cap="flat" cmpd="sng" w="9525">
            <a:solidFill>
              <a:srgbClr val="CC3300"/>
            </a:solidFill>
            <a:prstDash val="solid"/>
            <a:miter lim="800000"/>
            <a:headEnd len="med" w="med" type="none"/>
            <a:tailEnd len="med" w="med" type="none"/>
          </a:ln>
        </p:spPr>
      </p:cxnSp>
      <p:cxnSp>
        <p:nvCxnSpPr>
          <p:cNvPr id="1742" name="Google Shape;1742;p155"/>
          <p:cNvCxnSpPr/>
          <p:nvPr/>
        </p:nvCxnSpPr>
        <p:spPr>
          <a:xfrm>
            <a:off x="3733800" y="2362200"/>
            <a:ext cx="762000" cy="0"/>
          </a:xfrm>
          <a:prstGeom prst="straightConnector1">
            <a:avLst/>
          </a:prstGeom>
          <a:noFill/>
          <a:ln cap="flat" cmpd="sng" w="9525">
            <a:solidFill>
              <a:srgbClr val="CC3300"/>
            </a:solidFill>
            <a:prstDash val="solid"/>
            <a:miter lim="800000"/>
            <a:headEnd len="med" w="med" type="none"/>
            <a:tailEnd len="med" w="med" type="none"/>
          </a:ln>
        </p:spPr>
      </p:cxnSp>
      <p:cxnSp>
        <p:nvCxnSpPr>
          <p:cNvPr id="1743" name="Google Shape;1743;p155"/>
          <p:cNvCxnSpPr/>
          <p:nvPr/>
        </p:nvCxnSpPr>
        <p:spPr>
          <a:xfrm>
            <a:off x="4495800" y="2362200"/>
            <a:ext cx="838200" cy="533400"/>
          </a:xfrm>
          <a:prstGeom prst="straightConnector1">
            <a:avLst/>
          </a:prstGeom>
          <a:noFill/>
          <a:ln cap="flat" cmpd="sng" w="9525">
            <a:solidFill>
              <a:srgbClr val="CC3300"/>
            </a:solidFill>
            <a:prstDash val="solid"/>
            <a:miter lim="800000"/>
            <a:headEnd len="med" w="med" type="none"/>
            <a:tailEnd len="med" w="med" type="none"/>
          </a:ln>
        </p:spPr>
      </p:cxnSp>
      <p:sp>
        <p:nvSpPr>
          <p:cNvPr id="1744" name="Google Shape;1744;p155"/>
          <p:cNvSpPr/>
          <p:nvPr/>
        </p:nvSpPr>
        <p:spPr>
          <a:xfrm>
            <a:off x="1219200" y="4419600"/>
            <a:ext cx="3810000" cy="1244600"/>
          </a:xfrm>
          <a:custGeom>
            <a:rect b="b" l="l" r="r" t="t"/>
            <a:pathLst>
              <a:path extrusionOk="0" h="784" w="2400">
                <a:moveTo>
                  <a:pt x="0" y="96"/>
                </a:moveTo>
                <a:cubicBezTo>
                  <a:pt x="356" y="48"/>
                  <a:pt x="712" y="0"/>
                  <a:pt x="1008" y="96"/>
                </a:cubicBezTo>
                <a:cubicBezTo>
                  <a:pt x="1304" y="192"/>
                  <a:pt x="1544" y="560"/>
                  <a:pt x="1776" y="672"/>
                </a:cubicBezTo>
                <a:cubicBezTo>
                  <a:pt x="2008" y="784"/>
                  <a:pt x="2204" y="776"/>
                  <a:pt x="2400" y="768"/>
                </a:cubicBezTo>
              </a:path>
            </a:pathLst>
          </a:custGeom>
          <a:noFill/>
          <a:ln cap="flat" cmpd="sng" w="9525">
            <a:solidFill>
              <a:srgbClr val="CC33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cxnSp>
        <p:nvCxnSpPr>
          <p:cNvPr id="1745" name="Google Shape;1745;p155"/>
          <p:cNvCxnSpPr/>
          <p:nvPr/>
        </p:nvCxnSpPr>
        <p:spPr>
          <a:xfrm>
            <a:off x="3657600" y="330200"/>
            <a:ext cx="0" cy="5334000"/>
          </a:xfrm>
          <a:prstGeom prst="straightConnector1">
            <a:avLst/>
          </a:prstGeom>
          <a:noFill/>
          <a:ln cap="flat" cmpd="sng" w="9525">
            <a:solidFill>
              <a:schemeClr val="accent2"/>
            </a:solidFill>
            <a:prstDash val="solid"/>
            <a:miter lim="800000"/>
            <a:headEnd len="med" w="med" type="none"/>
            <a:tailEnd len="med" w="med" type="none"/>
          </a:ln>
        </p:spPr>
      </p:cxnSp>
      <p:cxnSp>
        <p:nvCxnSpPr>
          <p:cNvPr id="1746" name="Google Shape;1746;p155"/>
          <p:cNvCxnSpPr/>
          <p:nvPr/>
        </p:nvCxnSpPr>
        <p:spPr>
          <a:xfrm>
            <a:off x="3657600" y="457200"/>
            <a:ext cx="0" cy="5334000"/>
          </a:xfrm>
          <a:prstGeom prst="straightConnector1">
            <a:avLst/>
          </a:prstGeom>
          <a:noFill/>
          <a:ln cap="flat" cmpd="sng" w="9525">
            <a:solidFill>
              <a:schemeClr val="accent2"/>
            </a:solidFill>
            <a:prstDash val="solid"/>
            <a:miter lim="800000"/>
            <a:headEnd len="med" w="med" type="none"/>
            <a:tailEnd len="med" w="med" type="none"/>
          </a:ln>
        </p:spPr>
      </p:cxnSp>
      <p:pic>
        <p:nvPicPr>
          <p:cNvPr id="1747" name="Google Shape;1747;p155"/>
          <p:cNvPicPr preferRelativeResize="0"/>
          <p:nvPr/>
        </p:nvPicPr>
        <p:blipFill rotWithShape="1">
          <a:blip r:embed="rId10">
            <a:alphaModFix/>
          </a:blip>
          <a:srcRect b="0" l="0" r="0" t="0"/>
          <a:stretch/>
        </p:blipFill>
        <p:spPr>
          <a:xfrm>
            <a:off x="5867400" y="304800"/>
            <a:ext cx="2662237" cy="1114425"/>
          </a:xfrm>
          <a:prstGeom prst="rect">
            <a:avLst/>
          </a:prstGeom>
          <a:noFill/>
          <a:ln>
            <a:noFill/>
          </a:ln>
        </p:spPr>
      </p:pic>
      <p:pic>
        <p:nvPicPr>
          <p:cNvPr id="1748" name="Google Shape;1748;p155"/>
          <p:cNvPicPr preferRelativeResize="0"/>
          <p:nvPr/>
        </p:nvPicPr>
        <p:blipFill rotWithShape="1">
          <a:blip r:embed="rId11">
            <a:alphaModFix/>
          </a:blip>
          <a:srcRect b="0" l="0" r="0" t="0"/>
          <a:stretch/>
        </p:blipFill>
        <p:spPr>
          <a:xfrm>
            <a:off x="3311525" y="1908175"/>
            <a:ext cx="422275" cy="501650"/>
          </a:xfrm>
          <a:prstGeom prst="rect">
            <a:avLst/>
          </a:prstGeom>
          <a:noFill/>
          <a:ln>
            <a:noFill/>
          </a:ln>
        </p:spPr>
      </p:pic>
      <p:pic>
        <p:nvPicPr>
          <p:cNvPr id="1749" name="Google Shape;1749;p155"/>
          <p:cNvPicPr preferRelativeResize="0"/>
          <p:nvPr/>
        </p:nvPicPr>
        <p:blipFill rotWithShape="1">
          <a:blip r:embed="rId12">
            <a:alphaModFix/>
          </a:blip>
          <a:srcRect b="0" l="0" r="0" t="0"/>
          <a:stretch/>
        </p:blipFill>
        <p:spPr>
          <a:xfrm>
            <a:off x="3733800" y="4724400"/>
            <a:ext cx="449262" cy="501650"/>
          </a:xfrm>
          <a:prstGeom prst="rect">
            <a:avLst/>
          </a:prstGeom>
          <a:noFill/>
          <a:ln>
            <a:noFill/>
          </a:ln>
        </p:spPr>
      </p:pic>
      <p:grpSp>
        <p:nvGrpSpPr>
          <p:cNvPr id="1750" name="Google Shape;1750;p155"/>
          <p:cNvGrpSpPr/>
          <p:nvPr/>
        </p:nvGrpSpPr>
        <p:grpSpPr>
          <a:xfrm>
            <a:off x="5334000" y="1676400"/>
            <a:ext cx="3810000" cy="1263650"/>
            <a:chOff x="3360" y="1152"/>
            <a:chExt cx="2400" cy="796"/>
          </a:xfrm>
        </p:grpSpPr>
        <p:sp>
          <p:nvSpPr>
            <p:cNvPr id="1751" name="Google Shape;1751;p155"/>
            <p:cNvSpPr txBox="1"/>
            <p:nvPr/>
          </p:nvSpPr>
          <p:spPr>
            <a:xfrm>
              <a:off x="3360" y="1152"/>
              <a:ext cx="2333" cy="28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Times New Roman"/>
                <a:buNone/>
              </a:pPr>
              <a:r>
                <a:rPr b="0" i="0" lang="en-US" sz="2400" u="none">
                  <a:solidFill>
                    <a:schemeClr val="dk1"/>
                  </a:solidFill>
                  <a:latin typeface="Times New Roman"/>
                  <a:ea typeface="Times New Roman"/>
                  <a:cs typeface="Times New Roman"/>
                  <a:sym typeface="Times New Roman"/>
                </a:rPr>
                <a:t>Gain crossover frequency:    </a:t>
              </a:r>
              <a:endParaRPr/>
            </a:p>
          </p:txBody>
        </p:sp>
        <p:pic>
          <p:nvPicPr>
            <p:cNvPr id="1752" name="Google Shape;1752;p155"/>
            <p:cNvPicPr preferRelativeResize="0"/>
            <p:nvPr/>
          </p:nvPicPr>
          <p:blipFill rotWithShape="1">
            <a:blip r:embed="rId11">
              <a:alphaModFix/>
            </a:blip>
            <a:srcRect b="0" l="0" r="0" t="0"/>
            <a:stretch/>
          </p:blipFill>
          <p:spPr>
            <a:xfrm>
              <a:off x="5494" y="1152"/>
              <a:ext cx="266" cy="316"/>
            </a:xfrm>
            <a:prstGeom prst="rect">
              <a:avLst/>
            </a:prstGeom>
            <a:noFill/>
            <a:ln>
              <a:noFill/>
            </a:ln>
          </p:spPr>
        </p:pic>
        <p:sp>
          <p:nvSpPr>
            <p:cNvPr id="1753" name="Google Shape;1753;p155"/>
            <p:cNvSpPr txBox="1"/>
            <p:nvPr/>
          </p:nvSpPr>
          <p:spPr>
            <a:xfrm>
              <a:off x="3363" y="1632"/>
              <a:ext cx="2397" cy="28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Times New Roman"/>
                <a:buNone/>
              </a:pPr>
              <a:r>
                <a:rPr b="0" i="0" lang="en-US" sz="2400" u="none">
                  <a:solidFill>
                    <a:schemeClr val="dk1"/>
                  </a:solidFill>
                  <a:latin typeface="Times New Roman"/>
                  <a:ea typeface="Times New Roman"/>
                  <a:cs typeface="Times New Roman"/>
                  <a:sym typeface="Times New Roman"/>
                </a:rPr>
                <a:t>phase crossover frequency:    </a:t>
              </a:r>
              <a:endParaRPr/>
            </a:p>
          </p:txBody>
        </p:sp>
        <p:pic>
          <p:nvPicPr>
            <p:cNvPr id="1754" name="Google Shape;1754;p155"/>
            <p:cNvPicPr preferRelativeResize="0"/>
            <p:nvPr/>
          </p:nvPicPr>
          <p:blipFill rotWithShape="1">
            <a:blip r:embed="rId12">
              <a:alphaModFix/>
            </a:blip>
            <a:srcRect b="0" l="0" r="0" t="0"/>
            <a:stretch/>
          </p:blipFill>
          <p:spPr>
            <a:xfrm>
              <a:off x="5477" y="1632"/>
              <a:ext cx="283" cy="316"/>
            </a:xfrm>
            <a:prstGeom prst="rect">
              <a:avLst/>
            </a:prstGeom>
            <a:noFill/>
            <a:ln>
              <a:noFill/>
            </a:ln>
          </p:spPr>
        </p:pic>
      </p:grpSp>
      <p:cxnSp>
        <p:nvCxnSpPr>
          <p:cNvPr id="1755" name="Google Shape;1755;p155"/>
          <p:cNvCxnSpPr/>
          <p:nvPr/>
        </p:nvCxnSpPr>
        <p:spPr>
          <a:xfrm flipH="1">
            <a:off x="3581400" y="4191000"/>
            <a:ext cx="152400" cy="152400"/>
          </a:xfrm>
          <a:prstGeom prst="straightConnector1">
            <a:avLst/>
          </a:prstGeom>
          <a:noFill/>
          <a:ln cap="flat" cmpd="sng" w="9525">
            <a:solidFill>
              <a:schemeClr val="dk1"/>
            </a:solidFill>
            <a:prstDash val="solid"/>
            <a:miter lim="800000"/>
            <a:headEnd len="med" w="med" type="none"/>
            <a:tailEnd len="med" w="med" type="none"/>
          </a:ln>
        </p:spPr>
      </p:cxnSp>
      <p:cxnSp>
        <p:nvCxnSpPr>
          <p:cNvPr id="1756" name="Google Shape;1756;p155"/>
          <p:cNvCxnSpPr/>
          <p:nvPr/>
        </p:nvCxnSpPr>
        <p:spPr>
          <a:xfrm>
            <a:off x="3581400" y="4191000"/>
            <a:ext cx="152400" cy="152400"/>
          </a:xfrm>
          <a:prstGeom prst="straightConnector1">
            <a:avLst/>
          </a:prstGeom>
          <a:noFill/>
          <a:ln cap="flat" cmpd="sng" w="9525">
            <a:solidFill>
              <a:schemeClr val="dk1"/>
            </a:solidFill>
            <a:prstDash val="solid"/>
            <a:miter lim="800000"/>
            <a:headEnd len="med" w="med" type="none"/>
            <a:tailEnd len="med" w="med" type="none"/>
          </a:ln>
        </p:spPr>
      </p:cxnSp>
      <p:cxnSp>
        <p:nvCxnSpPr>
          <p:cNvPr id="1757" name="Google Shape;1757;p155"/>
          <p:cNvCxnSpPr/>
          <p:nvPr/>
        </p:nvCxnSpPr>
        <p:spPr>
          <a:xfrm flipH="1">
            <a:off x="3581400" y="1892300"/>
            <a:ext cx="152400" cy="152400"/>
          </a:xfrm>
          <a:prstGeom prst="straightConnector1">
            <a:avLst/>
          </a:prstGeom>
          <a:noFill/>
          <a:ln cap="flat" cmpd="sng" w="9525">
            <a:solidFill>
              <a:schemeClr val="dk1"/>
            </a:solidFill>
            <a:prstDash val="solid"/>
            <a:miter lim="800000"/>
            <a:headEnd len="med" w="med" type="none"/>
            <a:tailEnd len="med" w="med" type="none"/>
          </a:ln>
        </p:spPr>
      </p:cxnSp>
      <p:cxnSp>
        <p:nvCxnSpPr>
          <p:cNvPr id="1758" name="Google Shape;1758;p155"/>
          <p:cNvCxnSpPr/>
          <p:nvPr/>
        </p:nvCxnSpPr>
        <p:spPr>
          <a:xfrm>
            <a:off x="3581400" y="1901825"/>
            <a:ext cx="152400" cy="152400"/>
          </a:xfrm>
          <a:prstGeom prst="straightConnector1">
            <a:avLst/>
          </a:prstGeom>
          <a:noFill/>
          <a:ln cap="flat" cmpd="sng" w="9525">
            <a:solidFill>
              <a:schemeClr val="dk1"/>
            </a:solidFill>
            <a:prstDash val="solid"/>
            <a:miter lim="800000"/>
            <a:headEnd len="med" w="med" type="none"/>
            <a:tailEnd len="med" w="med" type="none"/>
          </a:ln>
        </p:spPr>
      </p:cxnSp>
      <p:cxnSp>
        <p:nvCxnSpPr>
          <p:cNvPr id="1759" name="Google Shape;1759;p155"/>
          <p:cNvCxnSpPr/>
          <p:nvPr/>
        </p:nvCxnSpPr>
        <p:spPr>
          <a:xfrm flipH="1">
            <a:off x="3581400" y="5105400"/>
            <a:ext cx="152400" cy="152400"/>
          </a:xfrm>
          <a:prstGeom prst="straightConnector1">
            <a:avLst/>
          </a:prstGeom>
          <a:noFill/>
          <a:ln cap="flat" cmpd="sng" w="9525">
            <a:solidFill>
              <a:schemeClr val="dk1"/>
            </a:solidFill>
            <a:prstDash val="solid"/>
            <a:miter lim="800000"/>
            <a:headEnd len="med" w="med" type="none"/>
            <a:tailEnd len="med" w="med" type="none"/>
          </a:ln>
        </p:spPr>
      </p:cxnSp>
      <p:cxnSp>
        <p:nvCxnSpPr>
          <p:cNvPr id="1760" name="Google Shape;1760;p155"/>
          <p:cNvCxnSpPr/>
          <p:nvPr/>
        </p:nvCxnSpPr>
        <p:spPr>
          <a:xfrm>
            <a:off x="3581400" y="5105400"/>
            <a:ext cx="152400" cy="152400"/>
          </a:xfrm>
          <a:prstGeom prst="straightConnector1">
            <a:avLst/>
          </a:prstGeom>
          <a:noFill/>
          <a:ln cap="flat" cmpd="sng" w="9525">
            <a:solidFill>
              <a:schemeClr val="dk1"/>
            </a:solidFill>
            <a:prstDash val="solid"/>
            <a:miter lim="800000"/>
            <a:headEnd len="med" w="med" type="none"/>
            <a:tailEnd len="med" w="med" type="none"/>
          </a:ln>
        </p:spPr>
      </p:cxnSp>
      <p:sp>
        <p:nvSpPr>
          <p:cNvPr id="1761" name="Google Shape;1761;p155"/>
          <p:cNvSpPr txBox="1"/>
          <p:nvPr/>
        </p:nvSpPr>
        <p:spPr>
          <a:xfrm>
            <a:off x="4637087" y="4975225"/>
            <a:ext cx="1077912" cy="461962"/>
          </a:xfrm>
          <a:prstGeom prst="rect">
            <a:avLst/>
          </a:prstGeom>
          <a:solidFill>
            <a:schemeClr val="hlink"/>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Times New Roman"/>
              <a:buNone/>
            </a:pPr>
            <a:r>
              <a:rPr b="0" i="0" lang="en-US" sz="2400" u="none">
                <a:solidFill>
                  <a:schemeClr val="dk1"/>
                </a:solidFill>
                <a:latin typeface="Times New Roman"/>
                <a:ea typeface="Times New Roman"/>
                <a:cs typeface="Times New Roman"/>
                <a:sym typeface="Times New Roman"/>
              </a:rPr>
              <a:t>P.M.=0</a:t>
            </a:r>
            <a:endParaRPr/>
          </a:p>
        </p:txBody>
      </p:sp>
      <p:sp>
        <p:nvSpPr>
          <p:cNvPr id="1762" name="Google Shape;1762;p155"/>
          <p:cNvSpPr txBox="1"/>
          <p:nvPr/>
        </p:nvSpPr>
        <p:spPr>
          <a:xfrm>
            <a:off x="4610100" y="2208212"/>
            <a:ext cx="1162050" cy="460375"/>
          </a:xfrm>
          <a:prstGeom prst="rect">
            <a:avLst/>
          </a:prstGeom>
          <a:solidFill>
            <a:schemeClr val="hlink"/>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Times New Roman"/>
              <a:buNone/>
            </a:pPr>
            <a:r>
              <a:rPr b="0" i="0" lang="en-US" sz="2400" u="none">
                <a:solidFill>
                  <a:schemeClr val="dk1"/>
                </a:solidFill>
                <a:latin typeface="Times New Roman"/>
                <a:ea typeface="Times New Roman"/>
                <a:cs typeface="Times New Roman"/>
                <a:sym typeface="Times New Roman"/>
              </a:rPr>
              <a:t>G.M.=0</a:t>
            </a:r>
            <a:endParaRPr/>
          </a:p>
        </p:txBody>
      </p:sp>
      <p:sp>
        <p:nvSpPr>
          <p:cNvPr id="1763" name="Google Shape;1763;p155"/>
          <p:cNvSpPr/>
          <p:nvPr/>
        </p:nvSpPr>
        <p:spPr>
          <a:xfrm>
            <a:off x="3733800" y="2133600"/>
            <a:ext cx="609600" cy="381000"/>
          </a:xfrm>
          <a:custGeom>
            <a:rect b="b" l="l" r="r" t="t"/>
            <a:pathLst>
              <a:path extrusionOk="0" h="240" w="384">
                <a:moveTo>
                  <a:pt x="0" y="0"/>
                </a:moveTo>
                <a:cubicBezTo>
                  <a:pt x="148" y="8"/>
                  <a:pt x="296" y="16"/>
                  <a:pt x="336" y="48"/>
                </a:cubicBezTo>
                <a:cubicBezTo>
                  <a:pt x="376" y="80"/>
                  <a:pt x="256" y="192"/>
                  <a:pt x="240" y="192"/>
                </a:cubicBezTo>
                <a:cubicBezTo>
                  <a:pt x="224" y="192"/>
                  <a:pt x="216" y="40"/>
                  <a:pt x="240" y="48"/>
                </a:cubicBezTo>
                <a:cubicBezTo>
                  <a:pt x="264" y="56"/>
                  <a:pt x="360" y="208"/>
                  <a:pt x="384" y="240"/>
                </a:cubicBezTo>
              </a:path>
            </a:pathLst>
          </a:cu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cxnSp>
        <p:nvCxnSpPr>
          <p:cNvPr id="1764" name="Google Shape;1764;p155"/>
          <p:cNvCxnSpPr/>
          <p:nvPr/>
        </p:nvCxnSpPr>
        <p:spPr>
          <a:xfrm>
            <a:off x="1600200" y="1981200"/>
            <a:ext cx="0" cy="3200400"/>
          </a:xfrm>
          <a:prstGeom prst="straightConnector1">
            <a:avLst/>
          </a:prstGeom>
          <a:noFill/>
          <a:ln cap="flat" cmpd="sng" w="28575">
            <a:solidFill>
              <a:srgbClr val="CC3300"/>
            </a:solidFill>
            <a:prstDash val="solid"/>
            <a:miter lim="800000"/>
            <a:headEnd len="med" w="med" type="triangle"/>
            <a:tailEnd len="med" w="med" type="triangle"/>
          </a:ln>
        </p:spPr>
      </p:cxnSp>
      <p:sp>
        <p:nvSpPr>
          <p:cNvPr id="1765" name="Google Shape;1765;p155"/>
          <p:cNvSpPr txBox="1"/>
          <p:nvPr/>
        </p:nvSpPr>
        <p:spPr>
          <a:xfrm>
            <a:off x="1371600" y="3429000"/>
            <a:ext cx="2932112" cy="461962"/>
          </a:xfrm>
          <a:prstGeom prst="rect">
            <a:avLst/>
          </a:prstGeom>
          <a:solidFill>
            <a:schemeClr val="hlink"/>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Times New Roman"/>
              <a:buNone/>
            </a:pPr>
            <a:r>
              <a:rPr b="0" i="0" lang="en-US" sz="2400" u="none">
                <a:solidFill>
                  <a:schemeClr val="dk1"/>
                </a:solidFill>
                <a:latin typeface="Times New Roman"/>
                <a:ea typeface="Times New Roman"/>
                <a:cs typeface="Times New Roman"/>
                <a:sym typeface="Times New Roman"/>
              </a:rPr>
              <a:t>Limited Stable system</a:t>
            </a:r>
            <a:endParaRPr/>
          </a:p>
        </p:txBody>
      </p:sp>
      <p:pic>
        <p:nvPicPr>
          <p:cNvPr id="1766" name="Google Shape;1766;p155"/>
          <p:cNvPicPr preferRelativeResize="0"/>
          <p:nvPr/>
        </p:nvPicPr>
        <p:blipFill rotWithShape="1">
          <a:blip r:embed="rId13">
            <a:alphaModFix/>
          </a:blip>
          <a:srcRect b="0" l="0" r="0" t="0"/>
          <a:stretch/>
        </p:blipFill>
        <p:spPr>
          <a:xfrm>
            <a:off x="303212" y="1892300"/>
            <a:ext cx="3386137" cy="3322637"/>
          </a:xfrm>
          <a:prstGeom prst="rect">
            <a:avLst/>
          </a:prstGeom>
          <a:noFill/>
          <a:ln>
            <a:noFill/>
          </a:ln>
        </p:spPr>
      </p:pic>
      <p:pic>
        <p:nvPicPr>
          <p:cNvPr id="1767" name="Google Shape;1767;p155"/>
          <p:cNvPicPr preferRelativeResize="0"/>
          <p:nvPr/>
        </p:nvPicPr>
        <p:blipFill rotWithShape="1">
          <a:blip r:embed="rId14">
            <a:alphaModFix/>
          </a:blip>
          <a:srcRect b="0" l="0" r="0" t="0"/>
          <a:stretch/>
        </p:blipFill>
        <p:spPr>
          <a:xfrm>
            <a:off x="4956175" y="-9525"/>
            <a:ext cx="3617912" cy="6056312"/>
          </a:xfrm>
          <a:prstGeom prst="rect">
            <a:avLst/>
          </a:prstGeom>
          <a:noFill/>
          <a:ln>
            <a:noFill/>
          </a:ln>
        </p:spPr>
      </p:pic>
    </p:spTree>
  </p:cSld>
  <p:clrMapOvr>
    <a:masterClrMapping/>
  </p:clrMapOvr>
</p:sld>
</file>

<file path=ppt/slides/slide1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771" name="Shape 1771"/>
        <p:cNvGrpSpPr/>
        <p:nvPr/>
      </p:nvGrpSpPr>
      <p:grpSpPr>
        <a:xfrm>
          <a:off x="0" y="0"/>
          <a:ext cx="0" cy="0"/>
          <a:chOff x="0" y="0"/>
          <a:chExt cx="0" cy="0"/>
        </a:xfrm>
      </p:grpSpPr>
      <p:sp>
        <p:nvSpPr>
          <p:cNvPr id="1772" name="Google Shape;1772;p156"/>
          <p:cNvSpPr txBox="1"/>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Times New Roman"/>
              <a:buNone/>
            </a:pPr>
            <a:fld id="{00000000-1234-1234-1234-123412341234}" type="slidenum">
              <a:rPr b="0" i="0" lang="en-US" sz="1400" u="none">
                <a:solidFill>
                  <a:schemeClr val="dk1"/>
                </a:solidFill>
                <a:latin typeface="Times New Roman"/>
                <a:ea typeface="Times New Roman"/>
                <a:cs typeface="Times New Roman"/>
                <a:sym typeface="Times New Roman"/>
              </a:rPr>
              <a:t>‹#›</a:t>
            </a:fld>
            <a:endParaRPr/>
          </a:p>
        </p:txBody>
      </p:sp>
      <p:cxnSp>
        <p:nvCxnSpPr>
          <p:cNvPr id="1773" name="Google Shape;1773;p156"/>
          <p:cNvCxnSpPr/>
          <p:nvPr/>
        </p:nvCxnSpPr>
        <p:spPr>
          <a:xfrm rot="10800000">
            <a:off x="1219200" y="609600"/>
            <a:ext cx="0" cy="5181600"/>
          </a:xfrm>
          <a:prstGeom prst="straightConnector1">
            <a:avLst/>
          </a:prstGeom>
          <a:noFill/>
          <a:ln cap="flat" cmpd="sng" w="9525">
            <a:solidFill>
              <a:schemeClr val="dk1"/>
            </a:solidFill>
            <a:prstDash val="solid"/>
            <a:miter lim="800000"/>
            <a:headEnd len="med" w="med" type="none"/>
            <a:tailEnd len="med" w="med" type="triangle"/>
          </a:ln>
        </p:spPr>
      </p:cxnSp>
      <p:cxnSp>
        <p:nvCxnSpPr>
          <p:cNvPr id="1774" name="Google Shape;1774;p156"/>
          <p:cNvCxnSpPr/>
          <p:nvPr/>
        </p:nvCxnSpPr>
        <p:spPr>
          <a:xfrm>
            <a:off x="838200" y="1981200"/>
            <a:ext cx="4572000" cy="0"/>
          </a:xfrm>
          <a:prstGeom prst="straightConnector1">
            <a:avLst/>
          </a:prstGeom>
          <a:noFill/>
          <a:ln cap="flat" cmpd="sng" w="9525">
            <a:solidFill>
              <a:schemeClr val="dk1"/>
            </a:solidFill>
            <a:prstDash val="solid"/>
            <a:miter lim="800000"/>
            <a:headEnd len="med" w="med" type="none"/>
            <a:tailEnd len="med" w="med" type="triangle"/>
          </a:ln>
        </p:spPr>
      </p:cxnSp>
      <p:cxnSp>
        <p:nvCxnSpPr>
          <p:cNvPr id="1775" name="Google Shape;1775;p156"/>
          <p:cNvCxnSpPr/>
          <p:nvPr/>
        </p:nvCxnSpPr>
        <p:spPr>
          <a:xfrm>
            <a:off x="762000" y="4267200"/>
            <a:ext cx="4724400" cy="0"/>
          </a:xfrm>
          <a:prstGeom prst="straightConnector1">
            <a:avLst/>
          </a:prstGeom>
          <a:noFill/>
          <a:ln cap="flat" cmpd="sng" w="9525">
            <a:solidFill>
              <a:schemeClr val="dk1"/>
            </a:solidFill>
            <a:prstDash val="solid"/>
            <a:miter lim="800000"/>
            <a:headEnd len="med" w="med" type="none"/>
            <a:tailEnd len="med" w="med" type="triangle"/>
          </a:ln>
        </p:spPr>
      </p:cxnSp>
      <p:pic>
        <p:nvPicPr>
          <p:cNvPr id="1776" name="Google Shape;1776;p156"/>
          <p:cNvPicPr preferRelativeResize="0"/>
          <p:nvPr/>
        </p:nvPicPr>
        <p:blipFill rotWithShape="1">
          <a:blip r:embed="rId3">
            <a:alphaModFix/>
          </a:blip>
          <a:srcRect b="0" l="0" r="0" t="0"/>
          <a:stretch/>
        </p:blipFill>
        <p:spPr>
          <a:xfrm>
            <a:off x="152400" y="685800"/>
            <a:ext cx="990600" cy="412750"/>
          </a:xfrm>
          <a:prstGeom prst="rect">
            <a:avLst/>
          </a:prstGeom>
          <a:noFill/>
          <a:ln>
            <a:noFill/>
          </a:ln>
        </p:spPr>
      </p:pic>
      <p:pic>
        <p:nvPicPr>
          <p:cNvPr id="1777" name="Google Shape;1777;p156"/>
          <p:cNvPicPr preferRelativeResize="0"/>
          <p:nvPr/>
        </p:nvPicPr>
        <p:blipFill rotWithShape="1">
          <a:blip r:embed="rId4">
            <a:alphaModFix/>
          </a:blip>
          <a:srcRect b="0" l="0" r="0" t="0"/>
          <a:stretch/>
        </p:blipFill>
        <p:spPr>
          <a:xfrm>
            <a:off x="381000" y="2971800"/>
            <a:ext cx="533400" cy="233362"/>
          </a:xfrm>
          <a:prstGeom prst="rect">
            <a:avLst/>
          </a:prstGeom>
          <a:noFill/>
          <a:ln>
            <a:noFill/>
          </a:ln>
        </p:spPr>
      </p:pic>
      <p:cxnSp>
        <p:nvCxnSpPr>
          <p:cNvPr id="1778" name="Google Shape;1778;p156"/>
          <p:cNvCxnSpPr/>
          <p:nvPr/>
        </p:nvCxnSpPr>
        <p:spPr>
          <a:xfrm rot="10800000">
            <a:off x="1219200" y="3200400"/>
            <a:ext cx="0" cy="152400"/>
          </a:xfrm>
          <a:prstGeom prst="straightConnector1">
            <a:avLst/>
          </a:prstGeom>
          <a:noFill/>
          <a:ln cap="flat" cmpd="sng" w="9525">
            <a:solidFill>
              <a:schemeClr val="dk1"/>
            </a:solidFill>
            <a:prstDash val="solid"/>
            <a:miter lim="800000"/>
            <a:headEnd len="med" w="med" type="none"/>
            <a:tailEnd len="med" w="med" type="triangle"/>
          </a:ln>
        </p:spPr>
      </p:cxnSp>
      <p:cxnSp>
        <p:nvCxnSpPr>
          <p:cNvPr id="1779" name="Google Shape;1779;p156"/>
          <p:cNvCxnSpPr/>
          <p:nvPr/>
        </p:nvCxnSpPr>
        <p:spPr>
          <a:xfrm>
            <a:off x="2362200" y="685800"/>
            <a:ext cx="0" cy="5105400"/>
          </a:xfrm>
          <a:prstGeom prst="straightConnector1">
            <a:avLst/>
          </a:prstGeom>
          <a:noFill/>
          <a:ln cap="flat" cmpd="sng" w="9525">
            <a:solidFill>
              <a:schemeClr val="dk1"/>
            </a:solidFill>
            <a:prstDash val="solid"/>
            <a:miter lim="800000"/>
            <a:headEnd len="med" w="med" type="none"/>
            <a:tailEnd len="med" w="med" type="none"/>
          </a:ln>
        </p:spPr>
      </p:cxnSp>
      <p:cxnSp>
        <p:nvCxnSpPr>
          <p:cNvPr id="1780" name="Google Shape;1780;p156"/>
          <p:cNvCxnSpPr/>
          <p:nvPr/>
        </p:nvCxnSpPr>
        <p:spPr>
          <a:xfrm>
            <a:off x="3429000" y="685800"/>
            <a:ext cx="0" cy="5105400"/>
          </a:xfrm>
          <a:prstGeom prst="straightConnector1">
            <a:avLst/>
          </a:prstGeom>
          <a:noFill/>
          <a:ln cap="flat" cmpd="sng" w="9525">
            <a:solidFill>
              <a:schemeClr val="dk1"/>
            </a:solidFill>
            <a:prstDash val="solid"/>
            <a:miter lim="800000"/>
            <a:headEnd len="med" w="med" type="none"/>
            <a:tailEnd len="med" w="med" type="none"/>
          </a:ln>
        </p:spPr>
      </p:cxnSp>
      <p:cxnSp>
        <p:nvCxnSpPr>
          <p:cNvPr id="1781" name="Google Shape;1781;p156"/>
          <p:cNvCxnSpPr/>
          <p:nvPr/>
        </p:nvCxnSpPr>
        <p:spPr>
          <a:xfrm>
            <a:off x="4572000" y="685800"/>
            <a:ext cx="0" cy="5105400"/>
          </a:xfrm>
          <a:prstGeom prst="straightConnector1">
            <a:avLst/>
          </a:prstGeom>
          <a:noFill/>
          <a:ln cap="flat" cmpd="sng" w="9525">
            <a:solidFill>
              <a:schemeClr val="dk1"/>
            </a:solidFill>
            <a:prstDash val="solid"/>
            <a:miter lim="800000"/>
            <a:headEnd len="med" w="med" type="none"/>
            <a:tailEnd len="med" w="med" type="none"/>
          </a:ln>
        </p:spPr>
      </p:cxnSp>
      <p:cxnSp>
        <p:nvCxnSpPr>
          <p:cNvPr id="1782" name="Google Shape;1782;p156"/>
          <p:cNvCxnSpPr/>
          <p:nvPr/>
        </p:nvCxnSpPr>
        <p:spPr>
          <a:xfrm>
            <a:off x="914400" y="1447800"/>
            <a:ext cx="4038600" cy="0"/>
          </a:xfrm>
          <a:prstGeom prst="straightConnector1">
            <a:avLst/>
          </a:prstGeom>
          <a:noFill/>
          <a:ln cap="flat" cmpd="sng" w="9525">
            <a:solidFill>
              <a:schemeClr val="dk1"/>
            </a:solidFill>
            <a:prstDash val="solid"/>
            <a:miter lim="800000"/>
            <a:headEnd len="med" w="med" type="none"/>
            <a:tailEnd len="med" w="med" type="none"/>
          </a:ln>
        </p:spPr>
      </p:cxnSp>
      <p:cxnSp>
        <p:nvCxnSpPr>
          <p:cNvPr id="1783" name="Google Shape;1783;p156"/>
          <p:cNvCxnSpPr/>
          <p:nvPr/>
        </p:nvCxnSpPr>
        <p:spPr>
          <a:xfrm>
            <a:off x="914400" y="838200"/>
            <a:ext cx="4038600" cy="0"/>
          </a:xfrm>
          <a:prstGeom prst="straightConnector1">
            <a:avLst/>
          </a:prstGeom>
          <a:noFill/>
          <a:ln cap="flat" cmpd="sng" w="9525">
            <a:solidFill>
              <a:schemeClr val="dk1"/>
            </a:solidFill>
            <a:prstDash val="solid"/>
            <a:miter lim="800000"/>
            <a:headEnd len="med" w="med" type="none"/>
            <a:tailEnd len="med" w="med" type="none"/>
          </a:ln>
        </p:spPr>
      </p:cxnSp>
      <p:cxnSp>
        <p:nvCxnSpPr>
          <p:cNvPr id="1784" name="Google Shape;1784;p156"/>
          <p:cNvCxnSpPr/>
          <p:nvPr/>
        </p:nvCxnSpPr>
        <p:spPr>
          <a:xfrm>
            <a:off x="914400" y="2590800"/>
            <a:ext cx="4038600" cy="0"/>
          </a:xfrm>
          <a:prstGeom prst="straightConnector1">
            <a:avLst/>
          </a:prstGeom>
          <a:noFill/>
          <a:ln cap="flat" cmpd="sng" w="9525">
            <a:solidFill>
              <a:schemeClr val="dk1"/>
            </a:solidFill>
            <a:prstDash val="solid"/>
            <a:miter lim="800000"/>
            <a:headEnd len="med" w="med" type="none"/>
            <a:tailEnd len="med" w="med" type="none"/>
          </a:ln>
        </p:spPr>
      </p:cxnSp>
      <p:cxnSp>
        <p:nvCxnSpPr>
          <p:cNvPr id="1785" name="Google Shape;1785;p156"/>
          <p:cNvCxnSpPr/>
          <p:nvPr/>
        </p:nvCxnSpPr>
        <p:spPr>
          <a:xfrm>
            <a:off x="914400" y="3886200"/>
            <a:ext cx="4038600" cy="0"/>
          </a:xfrm>
          <a:prstGeom prst="straightConnector1">
            <a:avLst/>
          </a:prstGeom>
          <a:noFill/>
          <a:ln cap="flat" cmpd="sng" w="9525">
            <a:solidFill>
              <a:schemeClr val="dk1"/>
            </a:solidFill>
            <a:prstDash val="solid"/>
            <a:miter lim="800000"/>
            <a:headEnd len="med" w="med" type="none"/>
            <a:tailEnd len="med" w="med" type="none"/>
          </a:ln>
        </p:spPr>
      </p:cxnSp>
      <p:cxnSp>
        <p:nvCxnSpPr>
          <p:cNvPr id="1786" name="Google Shape;1786;p156"/>
          <p:cNvCxnSpPr/>
          <p:nvPr/>
        </p:nvCxnSpPr>
        <p:spPr>
          <a:xfrm>
            <a:off x="914400" y="3429000"/>
            <a:ext cx="4038600" cy="0"/>
          </a:xfrm>
          <a:prstGeom prst="straightConnector1">
            <a:avLst/>
          </a:prstGeom>
          <a:noFill/>
          <a:ln cap="flat" cmpd="sng" w="9525">
            <a:solidFill>
              <a:schemeClr val="dk1"/>
            </a:solidFill>
            <a:prstDash val="solid"/>
            <a:miter lim="800000"/>
            <a:headEnd len="med" w="med" type="none"/>
            <a:tailEnd len="med" w="med" type="none"/>
          </a:ln>
        </p:spPr>
      </p:cxnSp>
      <p:cxnSp>
        <p:nvCxnSpPr>
          <p:cNvPr id="1787" name="Google Shape;1787;p156"/>
          <p:cNvCxnSpPr/>
          <p:nvPr/>
        </p:nvCxnSpPr>
        <p:spPr>
          <a:xfrm>
            <a:off x="914400" y="4724400"/>
            <a:ext cx="4038600" cy="0"/>
          </a:xfrm>
          <a:prstGeom prst="straightConnector1">
            <a:avLst/>
          </a:prstGeom>
          <a:noFill/>
          <a:ln cap="flat" cmpd="sng" w="9525">
            <a:solidFill>
              <a:schemeClr val="dk1"/>
            </a:solidFill>
            <a:prstDash val="solid"/>
            <a:miter lim="800000"/>
            <a:headEnd len="med" w="med" type="none"/>
            <a:tailEnd len="med" w="med" type="none"/>
          </a:ln>
        </p:spPr>
      </p:cxnSp>
      <p:cxnSp>
        <p:nvCxnSpPr>
          <p:cNvPr id="1788" name="Google Shape;1788;p156"/>
          <p:cNvCxnSpPr/>
          <p:nvPr/>
        </p:nvCxnSpPr>
        <p:spPr>
          <a:xfrm>
            <a:off x="914400" y="5181600"/>
            <a:ext cx="4038600" cy="0"/>
          </a:xfrm>
          <a:prstGeom prst="straightConnector1">
            <a:avLst/>
          </a:prstGeom>
          <a:noFill/>
          <a:ln cap="flat" cmpd="sng" w="9525">
            <a:solidFill>
              <a:schemeClr val="dk1"/>
            </a:solidFill>
            <a:prstDash val="solid"/>
            <a:miter lim="800000"/>
            <a:headEnd len="med" w="med" type="none"/>
            <a:tailEnd len="med" w="med" type="none"/>
          </a:ln>
        </p:spPr>
      </p:cxnSp>
      <p:pic>
        <p:nvPicPr>
          <p:cNvPr id="1789" name="Google Shape;1789;p156"/>
          <p:cNvPicPr preferRelativeResize="0"/>
          <p:nvPr/>
        </p:nvPicPr>
        <p:blipFill rotWithShape="1">
          <a:blip r:embed="rId5">
            <a:alphaModFix/>
          </a:blip>
          <a:srcRect b="0" l="0" r="0" t="0"/>
          <a:stretch/>
        </p:blipFill>
        <p:spPr>
          <a:xfrm>
            <a:off x="5486400" y="1676400"/>
            <a:ext cx="381000" cy="349250"/>
          </a:xfrm>
          <a:prstGeom prst="rect">
            <a:avLst/>
          </a:prstGeom>
          <a:noFill/>
          <a:ln>
            <a:noFill/>
          </a:ln>
        </p:spPr>
      </p:pic>
      <p:pic>
        <p:nvPicPr>
          <p:cNvPr id="1790" name="Google Shape;1790;p156"/>
          <p:cNvPicPr preferRelativeResize="0"/>
          <p:nvPr/>
        </p:nvPicPr>
        <p:blipFill rotWithShape="1">
          <a:blip r:embed="rId6">
            <a:alphaModFix/>
          </a:blip>
          <a:srcRect b="0" l="0" r="0" t="0"/>
          <a:stretch/>
        </p:blipFill>
        <p:spPr>
          <a:xfrm>
            <a:off x="425450" y="4495800"/>
            <a:ext cx="673100" cy="385762"/>
          </a:xfrm>
          <a:prstGeom prst="rect">
            <a:avLst/>
          </a:prstGeom>
          <a:noFill/>
          <a:ln>
            <a:noFill/>
          </a:ln>
        </p:spPr>
      </p:pic>
      <p:pic>
        <p:nvPicPr>
          <p:cNvPr id="1791" name="Google Shape;1791;p156"/>
          <p:cNvPicPr preferRelativeResize="0"/>
          <p:nvPr/>
        </p:nvPicPr>
        <p:blipFill rotWithShape="1">
          <a:blip r:embed="rId7">
            <a:alphaModFix/>
          </a:blip>
          <a:srcRect b="0" l="0" r="0" t="0"/>
          <a:stretch/>
        </p:blipFill>
        <p:spPr>
          <a:xfrm>
            <a:off x="273050" y="4953000"/>
            <a:ext cx="792162" cy="385762"/>
          </a:xfrm>
          <a:prstGeom prst="rect">
            <a:avLst/>
          </a:prstGeom>
          <a:noFill/>
          <a:ln>
            <a:noFill/>
          </a:ln>
        </p:spPr>
      </p:pic>
      <p:pic>
        <p:nvPicPr>
          <p:cNvPr id="1792" name="Google Shape;1792;p156"/>
          <p:cNvPicPr preferRelativeResize="0"/>
          <p:nvPr/>
        </p:nvPicPr>
        <p:blipFill rotWithShape="1">
          <a:blip r:embed="rId8">
            <a:alphaModFix/>
          </a:blip>
          <a:srcRect b="0" l="0" r="0" t="0"/>
          <a:stretch/>
        </p:blipFill>
        <p:spPr>
          <a:xfrm>
            <a:off x="457200" y="3657600"/>
            <a:ext cx="457200" cy="385762"/>
          </a:xfrm>
          <a:prstGeom prst="rect">
            <a:avLst/>
          </a:prstGeom>
          <a:noFill/>
          <a:ln>
            <a:noFill/>
          </a:ln>
        </p:spPr>
      </p:pic>
      <p:pic>
        <p:nvPicPr>
          <p:cNvPr id="1793" name="Google Shape;1793;p156"/>
          <p:cNvPicPr preferRelativeResize="0"/>
          <p:nvPr/>
        </p:nvPicPr>
        <p:blipFill rotWithShape="1">
          <a:blip r:embed="rId9">
            <a:alphaModFix/>
          </a:blip>
          <a:srcRect b="0" l="0" r="0" t="0"/>
          <a:stretch/>
        </p:blipFill>
        <p:spPr>
          <a:xfrm>
            <a:off x="336550" y="3200400"/>
            <a:ext cx="576262" cy="385762"/>
          </a:xfrm>
          <a:prstGeom prst="rect">
            <a:avLst/>
          </a:prstGeom>
          <a:noFill/>
          <a:ln>
            <a:noFill/>
          </a:ln>
        </p:spPr>
      </p:pic>
      <p:cxnSp>
        <p:nvCxnSpPr>
          <p:cNvPr id="1794" name="Google Shape;1794;p156"/>
          <p:cNvCxnSpPr/>
          <p:nvPr/>
        </p:nvCxnSpPr>
        <p:spPr>
          <a:xfrm>
            <a:off x="533400" y="4267200"/>
            <a:ext cx="685800" cy="0"/>
          </a:xfrm>
          <a:prstGeom prst="straightConnector1">
            <a:avLst/>
          </a:prstGeom>
          <a:noFill/>
          <a:ln cap="flat" cmpd="sng" w="28575">
            <a:solidFill>
              <a:srgbClr val="CC3300"/>
            </a:solidFill>
            <a:prstDash val="solid"/>
            <a:miter lim="800000"/>
            <a:headEnd len="med" w="med" type="none"/>
            <a:tailEnd len="med" w="med" type="none"/>
          </a:ln>
        </p:spPr>
      </p:cxnSp>
      <p:pic>
        <p:nvPicPr>
          <p:cNvPr id="1795" name="Google Shape;1795;p156"/>
          <p:cNvPicPr preferRelativeResize="0"/>
          <p:nvPr/>
        </p:nvPicPr>
        <p:blipFill rotWithShape="1">
          <a:blip r:embed="rId5">
            <a:alphaModFix/>
          </a:blip>
          <a:srcRect b="0" l="0" r="0" t="0"/>
          <a:stretch/>
        </p:blipFill>
        <p:spPr>
          <a:xfrm>
            <a:off x="5486400" y="4114800"/>
            <a:ext cx="381000" cy="349250"/>
          </a:xfrm>
          <a:prstGeom prst="rect">
            <a:avLst/>
          </a:prstGeom>
          <a:noFill/>
          <a:ln>
            <a:noFill/>
          </a:ln>
        </p:spPr>
      </p:pic>
      <p:sp>
        <p:nvSpPr>
          <p:cNvPr id="1796" name="Google Shape;1796;p156"/>
          <p:cNvSpPr/>
          <p:nvPr/>
        </p:nvSpPr>
        <p:spPr>
          <a:xfrm>
            <a:off x="1219200" y="4419600"/>
            <a:ext cx="3810000" cy="1244600"/>
          </a:xfrm>
          <a:custGeom>
            <a:rect b="b" l="l" r="r" t="t"/>
            <a:pathLst>
              <a:path extrusionOk="0" h="784" w="2400">
                <a:moveTo>
                  <a:pt x="0" y="96"/>
                </a:moveTo>
                <a:cubicBezTo>
                  <a:pt x="356" y="48"/>
                  <a:pt x="712" y="0"/>
                  <a:pt x="1008" y="96"/>
                </a:cubicBezTo>
                <a:cubicBezTo>
                  <a:pt x="1304" y="192"/>
                  <a:pt x="1544" y="560"/>
                  <a:pt x="1776" y="672"/>
                </a:cubicBezTo>
                <a:cubicBezTo>
                  <a:pt x="2008" y="784"/>
                  <a:pt x="2204" y="776"/>
                  <a:pt x="2400" y="768"/>
                </a:cubicBezTo>
              </a:path>
            </a:pathLst>
          </a:custGeom>
          <a:noFill/>
          <a:ln cap="flat" cmpd="sng" w="9525">
            <a:solidFill>
              <a:srgbClr val="CC33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cxnSp>
        <p:nvCxnSpPr>
          <p:cNvPr id="1797" name="Google Shape;1797;p156"/>
          <p:cNvCxnSpPr/>
          <p:nvPr/>
        </p:nvCxnSpPr>
        <p:spPr>
          <a:xfrm>
            <a:off x="4800600" y="457200"/>
            <a:ext cx="0" cy="5334000"/>
          </a:xfrm>
          <a:prstGeom prst="straightConnector1">
            <a:avLst/>
          </a:prstGeom>
          <a:noFill/>
          <a:ln cap="flat" cmpd="sng" w="9525">
            <a:solidFill>
              <a:schemeClr val="accent2"/>
            </a:solidFill>
            <a:prstDash val="solid"/>
            <a:miter lim="800000"/>
            <a:headEnd len="med" w="med" type="none"/>
            <a:tailEnd len="med" w="med" type="none"/>
          </a:ln>
        </p:spPr>
      </p:cxnSp>
      <p:cxnSp>
        <p:nvCxnSpPr>
          <p:cNvPr id="1798" name="Google Shape;1798;p156"/>
          <p:cNvCxnSpPr/>
          <p:nvPr/>
        </p:nvCxnSpPr>
        <p:spPr>
          <a:xfrm>
            <a:off x="3657600" y="457200"/>
            <a:ext cx="0" cy="5334000"/>
          </a:xfrm>
          <a:prstGeom prst="straightConnector1">
            <a:avLst/>
          </a:prstGeom>
          <a:noFill/>
          <a:ln cap="flat" cmpd="sng" w="9525">
            <a:solidFill>
              <a:schemeClr val="accent2"/>
            </a:solidFill>
            <a:prstDash val="solid"/>
            <a:miter lim="800000"/>
            <a:headEnd len="med" w="med" type="none"/>
            <a:tailEnd len="med" w="med" type="none"/>
          </a:ln>
        </p:spPr>
      </p:cxnSp>
      <p:pic>
        <p:nvPicPr>
          <p:cNvPr id="1799" name="Google Shape;1799;p156"/>
          <p:cNvPicPr preferRelativeResize="0"/>
          <p:nvPr/>
        </p:nvPicPr>
        <p:blipFill rotWithShape="1">
          <a:blip r:embed="rId10">
            <a:alphaModFix/>
          </a:blip>
          <a:srcRect b="0" l="0" r="0" t="0"/>
          <a:stretch/>
        </p:blipFill>
        <p:spPr>
          <a:xfrm>
            <a:off x="4800600" y="1447800"/>
            <a:ext cx="422275" cy="501650"/>
          </a:xfrm>
          <a:prstGeom prst="rect">
            <a:avLst/>
          </a:prstGeom>
          <a:noFill/>
          <a:ln>
            <a:noFill/>
          </a:ln>
        </p:spPr>
      </p:pic>
      <p:pic>
        <p:nvPicPr>
          <p:cNvPr id="1800" name="Google Shape;1800;p156"/>
          <p:cNvPicPr preferRelativeResize="0"/>
          <p:nvPr/>
        </p:nvPicPr>
        <p:blipFill rotWithShape="1">
          <a:blip r:embed="rId11">
            <a:alphaModFix/>
          </a:blip>
          <a:srcRect b="0" l="0" r="0" t="0"/>
          <a:stretch/>
        </p:blipFill>
        <p:spPr>
          <a:xfrm>
            <a:off x="3733800" y="4724400"/>
            <a:ext cx="449262" cy="501650"/>
          </a:xfrm>
          <a:prstGeom prst="rect">
            <a:avLst/>
          </a:prstGeom>
          <a:noFill/>
          <a:ln>
            <a:noFill/>
          </a:ln>
        </p:spPr>
      </p:pic>
      <p:cxnSp>
        <p:nvCxnSpPr>
          <p:cNvPr id="1801" name="Google Shape;1801;p156"/>
          <p:cNvCxnSpPr/>
          <p:nvPr/>
        </p:nvCxnSpPr>
        <p:spPr>
          <a:xfrm flipH="1">
            <a:off x="3581400" y="4191000"/>
            <a:ext cx="152400" cy="152400"/>
          </a:xfrm>
          <a:prstGeom prst="straightConnector1">
            <a:avLst/>
          </a:prstGeom>
          <a:noFill/>
          <a:ln cap="flat" cmpd="sng" w="9525">
            <a:solidFill>
              <a:schemeClr val="dk1"/>
            </a:solidFill>
            <a:prstDash val="solid"/>
            <a:miter lim="800000"/>
            <a:headEnd len="med" w="med" type="none"/>
            <a:tailEnd len="med" w="med" type="none"/>
          </a:ln>
        </p:spPr>
      </p:cxnSp>
      <p:cxnSp>
        <p:nvCxnSpPr>
          <p:cNvPr id="1802" name="Google Shape;1802;p156"/>
          <p:cNvCxnSpPr/>
          <p:nvPr/>
        </p:nvCxnSpPr>
        <p:spPr>
          <a:xfrm>
            <a:off x="3581400" y="4191000"/>
            <a:ext cx="152400" cy="152400"/>
          </a:xfrm>
          <a:prstGeom prst="straightConnector1">
            <a:avLst/>
          </a:prstGeom>
          <a:noFill/>
          <a:ln cap="flat" cmpd="sng" w="9525">
            <a:solidFill>
              <a:schemeClr val="dk1"/>
            </a:solidFill>
            <a:prstDash val="solid"/>
            <a:miter lim="800000"/>
            <a:headEnd len="med" w="med" type="none"/>
            <a:tailEnd len="med" w="med" type="none"/>
          </a:ln>
        </p:spPr>
      </p:cxnSp>
      <p:cxnSp>
        <p:nvCxnSpPr>
          <p:cNvPr id="1803" name="Google Shape;1803;p156"/>
          <p:cNvCxnSpPr/>
          <p:nvPr/>
        </p:nvCxnSpPr>
        <p:spPr>
          <a:xfrm flipH="1">
            <a:off x="4724400" y="1905000"/>
            <a:ext cx="152400" cy="152400"/>
          </a:xfrm>
          <a:prstGeom prst="straightConnector1">
            <a:avLst/>
          </a:prstGeom>
          <a:noFill/>
          <a:ln cap="flat" cmpd="sng" w="9525">
            <a:solidFill>
              <a:schemeClr val="dk1"/>
            </a:solidFill>
            <a:prstDash val="solid"/>
            <a:miter lim="800000"/>
            <a:headEnd len="med" w="med" type="none"/>
            <a:tailEnd len="med" w="med" type="none"/>
          </a:ln>
        </p:spPr>
      </p:cxnSp>
      <p:cxnSp>
        <p:nvCxnSpPr>
          <p:cNvPr id="1804" name="Google Shape;1804;p156"/>
          <p:cNvCxnSpPr/>
          <p:nvPr/>
        </p:nvCxnSpPr>
        <p:spPr>
          <a:xfrm>
            <a:off x="4724400" y="1905000"/>
            <a:ext cx="152400" cy="152400"/>
          </a:xfrm>
          <a:prstGeom prst="straightConnector1">
            <a:avLst/>
          </a:prstGeom>
          <a:noFill/>
          <a:ln cap="flat" cmpd="sng" w="9525">
            <a:solidFill>
              <a:schemeClr val="dk1"/>
            </a:solidFill>
            <a:prstDash val="solid"/>
            <a:miter lim="800000"/>
            <a:headEnd len="med" w="med" type="none"/>
            <a:tailEnd len="med" w="med" type="none"/>
          </a:ln>
        </p:spPr>
      </p:cxnSp>
      <p:cxnSp>
        <p:nvCxnSpPr>
          <p:cNvPr id="1805" name="Google Shape;1805;p156"/>
          <p:cNvCxnSpPr/>
          <p:nvPr/>
        </p:nvCxnSpPr>
        <p:spPr>
          <a:xfrm flipH="1">
            <a:off x="3581400" y="5105400"/>
            <a:ext cx="152400" cy="152400"/>
          </a:xfrm>
          <a:prstGeom prst="straightConnector1">
            <a:avLst/>
          </a:prstGeom>
          <a:noFill/>
          <a:ln cap="flat" cmpd="sng" w="9525">
            <a:solidFill>
              <a:schemeClr val="dk1"/>
            </a:solidFill>
            <a:prstDash val="solid"/>
            <a:miter lim="800000"/>
            <a:headEnd len="med" w="med" type="none"/>
            <a:tailEnd len="med" w="med" type="none"/>
          </a:ln>
        </p:spPr>
      </p:cxnSp>
      <p:cxnSp>
        <p:nvCxnSpPr>
          <p:cNvPr id="1806" name="Google Shape;1806;p156"/>
          <p:cNvCxnSpPr/>
          <p:nvPr/>
        </p:nvCxnSpPr>
        <p:spPr>
          <a:xfrm>
            <a:off x="3581400" y="5105400"/>
            <a:ext cx="152400" cy="152400"/>
          </a:xfrm>
          <a:prstGeom prst="straightConnector1">
            <a:avLst/>
          </a:prstGeom>
          <a:noFill/>
          <a:ln cap="flat" cmpd="sng" w="9525">
            <a:solidFill>
              <a:schemeClr val="dk1"/>
            </a:solidFill>
            <a:prstDash val="solid"/>
            <a:miter lim="800000"/>
            <a:headEnd len="med" w="med" type="none"/>
            <a:tailEnd len="med" w="med" type="none"/>
          </a:ln>
        </p:spPr>
      </p:cxnSp>
      <p:cxnSp>
        <p:nvCxnSpPr>
          <p:cNvPr id="1807" name="Google Shape;1807;p156"/>
          <p:cNvCxnSpPr/>
          <p:nvPr/>
        </p:nvCxnSpPr>
        <p:spPr>
          <a:xfrm rot="10800000">
            <a:off x="3657600" y="1600200"/>
            <a:ext cx="0" cy="381000"/>
          </a:xfrm>
          <a:prstGeom prst="straightConnector1">
            <a:avLst/>
          </a:prstGeom>
          <a:noFill/>
          <a:ln cap="flat" cmpd="sng" w="19050">
            <a:solidFill>
              <a:schemeClr val="dk1"/>
            </a:solidFill>
            <a:prstDash val="solid"/>
            <a:miter lim="800000"/>
            <a:headEnd len="med" w="med" type="none"/>
            <a:tailEnd len="med" w="med" type="triangle"/>
          </a:ln>
        </p:spPr>
      </p:cxnSp>
      <p:cxnSp>
        <p:nvCxnSpPr>
          <p:cNvPr id="1808" name="Google Shape;1808;p156"/>
          <p:cNvCxnSpPr/>
          <p:nvPr/>
        </p:nvCxnSpPr>
        <p:spPr>
          <a:xfrm>
            <a:off x="4800600" y="5181600"/>
            <a:ext cx="0" cy="457200"/>
          </a:xfrm>
          <a:prstGeom prst="straightConnector1">
            <a:avLst/>
          </a:prstGeom>
          <a:noFill/>
          <a:ln cap="flat" cmpd="sng" w="28575">
            <a:solidFill>
              <a:schemeClr val="dk1"/>
            </a:solidFill>
            <a:prstDash val="solid"/>
            <a:miter lim="800000"/>
            <a:headEnd len="med" w="med" type="none"/>
            <a:tailEnd len="med" w="med" type="triangle"/>
          </a:ln>
        </p:spPr>
      </p:cxnSp>
      <p:sp>
        <p:nvSpPr>
          <p:cNvPr id="1809" name="Google Shape;1809;p156"/>
          <p:cNvSpPr txBox="1"/>
          <p:nvPr/>
        </p:nvSpPr>
        <p:spPr>
          <a:xfrm>
            <a:off x="4876800" y="5181600"/>
            <a:ext cx="1101725" cy="457200"/>
          </a:xfrm>
          <a:prstGeom prst="rect">
            <a:avLst/>
          </a:prstGeom>
          <a:solidFill>
            <a:schemeClr val="hlink"/>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Times New Roman"/>
              <a:buNone/>
            </a:pPr>
            <a:r>
              <a:rPr b="0" i="0" lang="en-US" sz="2400" u="none">
                <a:solidFill>
                  <a:schemeClr val="dk1"/>
                </a:solidFill>
                <a:latin typeface="Times New Roman"/>
                <a:ea typeface="Times New Roman"/>
                <a:cs typeface="Times New Roman"/>
                <a:sym typeface="Times New Roman"/>
              </a:rPr>
              <a:t>P.M.&lt;0</a:t>
            </a:r>
            <a:endParaRPr/>
          </a:p>
        </p:txBody>
      </p:sp>
      <p:sp>
        <p:nvSpPr>
          <p:cNvPr id="1810" name="Google Shape;1810;p156"/>
          <p:cNvSpPr txBox="1"/>
          <p:nvPr/>
        </p:nvSpPr>
        <p:spPr>
          <a:xfrm>
            <a:off x="3733800" y="914400"/>
            <a:ext cx="1152525" cy="457200"/>
          </a:xfrm>
          <a:prstGeom prst="rect">
            <a:avLst/>
          </a:prstGeom>
          <a:solidFill>
            <a:schemeClr val="hlink"/>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Times New Roman"/>
              <a:buNone/>
            </a:pPr>
            <a:r>
              <a:rPr b="0" i="0" lang="en-US" sz="2400" u="none">
                <a:solidFill>
                  <a:schemeClr val="dk1"/>
                </a:solidFill>
                <a:latin typeface="Times New Roman"/>
                <a:ea typeface="Times New Roman"/>
                <a:cs typeface="Times New Roman"/>
                <a:sym typeface="Times New Roman"/>
              </a:rPr>
              <a:t>G.M.&lt;0</a:t>
            </a:r>
            <a:endParaRPr/>
          </a:p>
        </p:txBody>
      </p:sp>
      <p:cxnSp>
        <p:nvCxnSpPr>
          <p:cNvPr id="1811" name="Google Shape;1811;p156"/>
          <p:cNvCxnSpPr/>
          <p:nvPr/>
        </p:nvCxnSpPr>
        <p:spPr>
          <a:xfrm>
            <a:off x="1219200" y="1295400"/>
            <a:ext cx="1676400" cy="304800"/>
          </a:xfrm>
          <a:prstGeom prst="straightConnector1">
            <a:avLst/>
          </a:prstGeom>
          <a:noFill/>
          <a:ln cap="flat" cmpd="sng" w="9525">
            <a:solidFill>
              <a:srgbClr val="CC3300"/>
            </a:solidFill>
            <a:prstDash val="solid"/>
            <a:miter lim="800000"/>
            <a:headEnd len="med" w="med" type="none"/>
            <a:tailEnd len="med" w="med" type="none"/>
          </a:ln>
        </p:spPr>
      </p:cxnSp>
      <p:cxnSp>
        <p:nvCxnSpPr>
          <p:cNvPr id="1812" name="Google Shape;1812;p156"/>
          <p:cNvCxnSpPr/>
          <p:nvPr/>
        </p:nvCxnSpPr>
        <p:spPr>
          <a:xfrm>
            <a:off x="2895600" y="1600200"/>
            <a:ext cx="1295400" cy="0"/>
          </a:xfrm>
          <a:prstGeom prst="straightConnector1">
            <a:avLst/>
          </a:prstGeom>
          <a:noFill/>
          <a:ln cap="flat" cmpd="sng" w="9525">
            <a:solidFill>
              <a:srgbClr val="CC3300"/>
            </a:solidFill>
            <a:prstDash val="solid"/>
            <a:miter lim="800000"/>
            <a:headEnd len="med" w="med" type="none"/>
            <a:tailEnd len="med" w="med" type="none"/>
          </a:ln>
        </p:spPr>
      </p:cxnSp>
      <p:cxnSp>
        <p:nvCxnSpPr>
          <p:cNvPr id="1813" name="Google Shape;1813;p156"/>
          <p:cNvCxnSpPr/>
          <p:nvPr/>
        </p:nvCxnSpPr>
        <p:spPr>
          <a:xfrm>
            <a:off x="4191000" y="1600200"/>
            <a:ext cx="1219200" cy="762000"/>
          </a:xfrm>
          <a:prstGeom prst="straightConnector1">
            <a:avLst/>
          </a:prstGeom>
          <a:noFill/>
          <a:ln cap="flat" cmpd="sng" w="9525">
            <a:solidFill>
              <a:srgbClr val="CC3300"/>
            </a:solidFill>
            <a:prstDash val="solid"/>
            <a:miter lim="800000"/>
            <a:headEnd len="med" w="med" type="none"/>
            <a:tailEnd len="med" w="med" type="none"/>
          </a:ln>
        </p:spPr>
      </p:cxnSp>
      <p:cxnSp>
        <p:nvCxnSpPr>
          <p:cNvPr id="1814" name="Google Shape;1814;p156"/>
          <p:cNvCxnSpPr/>
          <p:nvPr/>
        </p:nvCxnSpPr>
        <p:spPr>
          <a:xfrm flipH="1">
            <a:off x="3733800" y="1371600"/>
            <a:ext cx="533400" cy="457200"/>
          </a:xfrm>
          <a:prstGeom prst="straightConnector1">
            <a:avLst/>
          </a:prstGeom>
          <a:noFill/>
          <a:ln cap="flat" cmpd="sng" w="9525">
            <a:solidFill>
              <a:schemeClr val="dk1"/>
            </a:solidFill>
            <a:prstDash val="solid"/>
            <a:miter lim="800000"/>
            <a:headEnd len="med" w="med" type="none"/>
            <a:tailEnd len="med" w="med" type="triangle"/>
          </a:ln>
        </p:spPr>
      </p:cxnSp>
      <p:cxnSp>
        <p:nvCxnSpPr>
          <p:cNvPr id="1815" name="Google Shape;1815;p156"/>
          <p:cNvCxnSpPr/>
          <p:nvPr/>
        </p:nvCxnSpPr>
        <p:spPr>
          <a:xfrm>
            <a:off x="5486400" y="1981200"/>
            <a:ext cx="2895600" cy="0"/>
          </a:xfrm>
          <a:prstGeom prst="straightConnector1">
            <a:avLst/>
          </a:prstGeom>
          <a:noFill/>
          <a:ln cap="flat" cmpd="sng" w="9525">
            <a:solidFill>
              <a:schemeClr val="dk1"/>
            </a:solidFill>
            <a:prstDash val="solid"/>
            <a:miter lim="800000"/>
            <a:headEnd len="med" w="med" type="none"/>
            <a:tailEnd len="med" w="med" type="none"/>
          </a:ln>
        </p:spPr>
      </p:cxnSp>
      <p:cxnSp>
        <p:nvCxnSpPr>
          <p:cNvPr id="1816" name="Google Shape;1816;p156"/>
          <p:cNvCxnSpPr/>
          <p:nvPr/>
        </p:nvCxnSpPr>
        <p:spPr>
          <a:xfrm>
            <a:off x="4876800" y="5181600"/>
            <a:ext cx="2895600" cy="0"/>
          </a:xfrm>
          <a:prstGeom prst="straightConnector1">
            <a:avLst/>
          </a:prstGeom>
          <a:noFill/>
          <a:ln cap="flat" cmpd="sng" w="9525">
            <a:solidFill>
              <a:schemeClr val="dk1"/>
            </a:solidFill>
            <a:prstDash val="solid"/>
            <a:miter lim="800000"/>
            <a:headEnd len="med" w="med" type="none"/>
            <a:tailEnd len="med" w="med" type="none"/>
          </a:ln>
        </p:spPr>
      </p:cxnSp>
      <p:cxnSp>
        <p:nvCxnSpPr>
          <p:cNvPr id="1817" name="Google Shape;1817;p156"/>
          <p:cNvCxnSpPr/>
          <p:nvPr/>
        </p:nvCxnSpPr>
        <p:spPr>
          <a:xfrm rot="10800000">
            <a:off x="6477000" y="1066800"/>
            <a:ext cx="0" cy="914400"/>
          </a:xfrm>
          <a:prstGeom prst="straightConnector1">
            <a:avLst/>
          </a:prstGeom>
          <a:noFill/>
          <a:ln cap="flat" cmpd="sng" w="28575">
            <a:solidFill>
              <a:srgbClr val="CC3300"/>
            </a:solidFill>
            <a:prstDash val="solid"/>
            <a:miter lim="800000"/>
            <a:headEnd len="med" w="med" type="none"/>
            <a:tailEnd len="med" w="med" type="triangle"/>
          </a:ln>
        </p:spPr>
      </p:cxnSp>
      <p:cxnSp>
        <p:nvCxnSpPr>
          <p:cNvPr id="1818" name="Google Shape;1818;p156"/>
          <p:cNvCxnSpPr/>
          <p:nvPr/>
        </p:nvCxnSpPr>
        <p:spPr>
          <a:xfrm>
            <a:off x="6477000" y="5181600"/>
            <a:ext cx="0" cy="609600"/>
          </a:xfrm>
          <a:prstGeom prst="straightConnector1">
            <a:avLst/>
          </a:prstGeom>
          <a:noFill/>
          <a:ln cap="flat" cmpd="sng" w="28575">
            <a:solidFill>
              <a:srgbClr val="CC3300"/>
            </a:solidFill>
            <a:prstDash val="solid"/>
            <a:miter lim="800000"/>
            <a:headEnd len="med" w="med" type="none"/>
            <a:tailEnd len="med" w="med" type="triangle"/>
          </a:ln>
        </p:spPr>
      </p:cxnSp>
      <p:sp>
        <p:nvSpPr>
          <p:cNvPr id="1819" name="Google Shape;1819;p156"/>
          <p:cNvSpPr txBox="1"/>
          <p:nvPr/>
        </p:nvSpPr>
        <p:spPr>
          <a:xfrm>
            <a:off x="6629400" y="1219200"/>
            <a:ext cx="2189162" cy="457200"/>
          </a:xfrm>
          <a:prstGeom prst="rect">
            <a:avLst/>
          </a:prstGeom>
          <a:solidFill>
            <a:schemeClr val="hlink"/>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Times New Roman"/>
              <a:buNone/>
            </a:pPr>
            <a:r>
              <a:rPr b="0" i="0" lang="en-US" sz="2400" u="none">
                <a:solidFill>
                  <a:schemeClr val="dk1"/>
                </a:solidFill>
                <a:latin typeface="Times New Roman"/>
                <a:ea typeface="Times New Roman"/>
                <a:cs typeface="Times New Roman"/>
                <a:sym typeface="Times New Roman"/>
              </a:rPr>
              <a:t>Unstable system</a:t>
            </a:r>
            <a:endParaRPr/>
          </a:p>
        </p:txBody>
      </p:sp>
      <p:sp>
        <p:nvSpPr>
          <p:cNvPr id="1820" name="Google Shape;1820;p156"/>
          <p:cNvSpPr txBox="1"/>
          <p:nvPr/>
        </p:nvSpPr>
        <p:spPr>
          <a:xfrm>
            <a:off x="6954837" y="5334000"/>
            <a:ext cx="2189162" cy="457200"/>
          </a:xfrm>
          <a:prstGeom prst="rect">
            <a:avLst/>
          </a:prstGeom>
          <a:solidFill>
            <a:schemeClr val="hlink"/>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Times New Roman"/>
              <a:buNone/>
            </a:pPr>
            <a:r>
              <a:rPr b="0" i="0" lang="en-US" sz="2400" u="none">
                <a:solidFill>
                  <a:schemeClr val="dk1"/>
                </a:solidFill>
                <a:latin typeface="Times New Roman"/>
                <a:ea typeface="Times New Roman"/>
                <a:cs typeface="Times New Roman"/>
                <a:sym typeface="Times New Roman"/>
              </a:rPr>
              <a:t>Unstable system</a:t>
            </a:r>
            <a:endParaRPr/>
          </a:p>
        </p:txBody>
      </p:sp>
      <p:pic>
        <p:nvPicPr>
          <p:cNvPr id="1821" name="Google Shape;1821;p156"/>
          <p:cNvPicPr preferRelativeResize="0"/>
          <p:nvPr/>
        </p:nvPicPr>
        <p:blipFill rotWithShape="1">
          <a:blip r:embed="rId12">
            <a:alphaModFix/>
          </a:blip>
          <a:srcRect b="0" l="0" r="0" t="0"/>
          <a:stretch/>
        </p:blipFill>
        <p:spPr>
          <a:xfrm>
            <a:off x="500062" y="204787"/>
            <a:ext cx="8404225" cy="5608637"/>
          </a:xfrm>
          <a:prstGeom prst="rect">
            <a:avLst/>
          </a:prstGeom>
          <a:noFill/>
          <a:ln>
            <a:noFill/>
          </a:ln>
        </p:spPr>
      </p:pic>
    </p:spTree>
  </p:cSld>
  <p:clrMapOvr>
    <a:masterClrMapping/>
  </p:clrMapOvr>
</p:sld>
</file>

<file path=ppt/slides/slide1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825" name="Shape 1825"/>
        <p:cNvGrpSpPr/>
        <p:nvPr/>
      </p:nvGrpSpPr>
      <p:grpSpPr>
        <a:xfrm>
          <a:off x="0" y="0"/>
          <a:ext cx="0" cy="0"/>
          <a:chOff x="0" y="0"/>
          <a:chExt cx="0" cy="0"/>
        </a:xfrm>
      </p:grpSpPr>
      <p:sp>
        <p:nvSpPr>
          <p:cNvPr id="1826" name="Google Shape;1826;p157"/>
          <p:cNvSpPr txBox="1"/>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Times New Roman"/>
              <a:buNone/>
            </a:pPr>
            <a:fld id="{00000000-1234-1234-1234-123412341234}" type="slidenum">
              <a:rPr b="0" i="0" lang="en-US" sz="1400" u="none">
                <a:solidFill>
                  <a:schemeClr val="dk1"/>
                </a:solidFill>
                <a:latin typeface="Times New Roman"/>
                <a:ea typeface="Times New Roman"/>
                <a:cs typeface="Times New Roman"/>
                <a:sym typeface="Times New Roman"/>
              </a:rPr>
              <a:t>‹#›</a:t>
            </a:fld>
            <a:endParaRPr/>
          </a:p>
        </p:txBody>
      </p:sp>
      <p:graphicFrame>
        <p:nvGraphicFramePr>
          <p:cNvPr id="1827" name="Google Shape;1827;p157"/>
          <p:cNvGraphicFramePr/>
          <p:nvPr/>
        </p:nvGraphicFramePr>
        <p:xfrm>
          <a:off x="609600" y="0"/>
          <a:ext cx="7391400" cy="6342062"/>
        </p:xfrm>
        <a:graphic>
          <a:graphicData uri="http://schemas.openxmlformats.org/presentationml/2006/ole">
            <mc:AlternateContent>
              <mc:Choice Requires="v">
                <p:oleObj r:id="rId4" imgH="6342062" imgW="7391400" progId="MSPhotoEd.3" spid="_x0000_s1">
                  <p:embed/>
                </p:oleObj>
              </mc:Choice>
              <mc:Fallback>
                <p:oleObj r:id="rId5" imgH="6342062" imgW="7391400" progId="MSPhotoEd.3">
                  <p:embed/>
                  <p:pic>
                    <p:nvPicPr>
                      <p:cNvPr id="1827" name="Google Shape;1827;p157"/>
                      <p:cNvPicPr preferRelativeResize="0"/>
                      <p:nvPr/>
                    </p:nvPicPr>
                    <p:blipFill rotWithShape="1">
                      <a:blip r:embed="rId6">
                        <a:alphaModFix/>
                      </a:blip>
                      <a:srcRect b="0" l="0" r="0" t="0"/>
                      <a:stretch/>
                    </p:blipFill>
                    <p:spPr>
                      <a:xfrm>
                        <a:off x="609600" y="0"/>
                        <a:ext cx="7391400" cy="6342062"/>
                      </a:xfrm>
                      <a:prstGeom prst="rect">
                        <a:avLst/>
                      </a:prstGeom>
                      <a:noFill/>
                      <a:ln>
                        <a:noFill/>
                      </a:ln>
                    </p:spPr>
                  </p:pic>
                </p:oleObj>
              </mc:Fallback>
            </mc:AlternateContent>
          </a:graphicData>
        </a:graphic>
      </p:graphicFrame>
      <p:cxnSp>
        <p:nvCxnSpPr>
          <p:cNvPr id="1828" name="Google Shape;1828;p157"/>
          <p:cNvCxnSpPr/>
          <p:nvPr/>
        </p:nvCxnSpPr>
        <p:spPr>
          <a:xfrm>
            <a:off x="1219200" y="1371600"/>
            <a:ext cx="6781800" cy="0"/>
          </a:xfrm>
          <a:prstGeom prst="straightConnector1">
            <a:avLst/>
          </a:prstGeom>
          <a:noFill/>
          <a:ln cap="flat" cmpd="sng" w="9525">
            <a:solidFill>
              <a:srgbClr val="CC3300"/>
            </a:solidFill>
            <a:prstDash val="solid"/>
            <a:miter lim="800000"/>
            <a:headEnd len="med" w="med" type="none"/>
            <a:tailEnd len="med" w="med" type="none"/>
          </a:ln>
        </p:spPr>
      </p:cxnSp>
      <p:cxnSp>
        <p:nvCxnSpPr>
          <p:cNvPr id="1829" name="Google Shape;1829;p157"/>
          <p:cNvCxnSpPr/>
          <p:nvPr/>
        </p:nvCxnSpPr>
        <p:spPr>
          <a:xfrm>
            <a:off x="1371600" y="4419600"/>
            <a:ext cx="6781800" cy="0"/>
          </a:xfrm>
          <a:prstGeom prst="straightConnector1">
            <a:avLst/>
          </a:prstGeom>
          <a:noFill/>
          <a:ln cap="flat" cmpd="sng" w="9525">
            <a:solidFill>
              <a:srgbClr val="CC3300"/>
            </a:solidFill>
            <a:prstDash val="solid"/>
            <a:miter lim="800000"/>
            <a:headEnd len="med" w="med" type="none"/>
            <a:tailEnd len="med" w="med" type="none"/>
          </a:ln>
        </p:spPr>
      </p:cxnSp>
      <p:cxnSp>
        <p:nvCxnSpPr>
          <p:cNvPr id="1830" name="Google Shape;1830;p157"/>
          <p:cNvCxnSpPr/>
          <p:nvPr/>
        </p:nvCxnSpPr>
        <p:spPr>
          <a:xfrm>
            <a:off x="2743200" y="457200"/>
            <a:ext cx="0" cy="4572000"/>
          </a:xfrm>
          <a:prstGeom prst="straightConnector1">
            <a:avLst/>
          </a:prstGeom>
          <a:noFill/>
          <a:ln cap="flat" cmpd="sng" w="9525">
            <a:solidFill>
              <a:srgbClr val="CC3300"/>
            </a:solidFill>
            <a:prstDash val="solid"/>
            <a:miter lim="800000"/>
            <a:headEnd len="med" w="med" type="none"/>
            <a:tailEnd len="med" w="med" type="none"/>
          </a:ln>
        </p:spPr>
      </p:cxnSp>
      <p:cxnSp>
        <p:nvCxnSpPr>
          <p:cNvPr id="1831" name="Google Shape;1831;p157"/>
          <p:cNvCxnSpPr/>
          <p:nvPr/>
        </p:nvCxnSpPr>
        <p:spPr>
          <a:xfrm>
            <a:off x="4572000" y="304800"/>
            <a:ext cx="0" cy="4572000"/>
          </a:xfrm>
          <a:prstGeom prst="straightConnector1">
            <a:avLst/>
          </a:prstGeom>
          <a:noFill/>
          <a:ln cap="flat" cmpd="sng" w="9525">
            <a:solidFill>
              <a:srgbClr val="CC3300"/>
            </a:solidFill>
            <a:prstDash val="solid"/>
            <a:miter lim="800000"/>
            <a:headEnd len="med" w="med" type="none"/>
            <a:tailEnd len="med" w="med" type="none"/>
          </a:ln>
        </p:spPr>
      </p:cxnSp>
      <p:cxnSp>
        <p:nvCxnSpPr>
          <p:cNvPr id="1832" name="Google Shape;1832;p157"/>
          <p:cNvCxnSpPr/>
          <p:nvPr/>
        </p:nvCxnSpPr>
        <p:spPr>
          <a:xfrm>
            <a:off x="5562600" y="457200"/>
            <a:ext cx="0" cy="4572000"/>
          </a:xfrm>
          <a:prstGeom prst="straightConnector1">
            <a:avLst/>
          </a:prstGeom>
          <a:noFill/>
          <a:ln cap="flat" cmpd="sng" w="9525">
            <a:solidFill>
              <a:srgbClr val="CC3300"/>
            </a:solidFill>
            <a:prstDash val="solid"/>
            <a:miter lim="800000"/>
            <a:headEnd len="med" w="med" type="none"/>
            <a:tailEnd len="med" w="med" type="none"/>
          </a:ln>
        </p:spPr>
      </p:cxn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grpSp>
        <p:nvGrpSpPr>
          <p:cNvPr id="337" name="Google Shape;337;p16"/>
          <p:cNvGrpSpPr/>
          <p:nvPr/>
        </p:nvGrpSpPr>
        <p:grpSpPr>
          <a:xfrm>
            <a:off x="456823" y="275075"/>
            <a:ext cx="8230228" cy="1304232"/>
            <a:chOff x="457199" y="274320"/>
            <a:chExt cx="8229600" cy="1304543"/>
          </a:xfrm>
        </p:grpSpPr>
        <p:sp>
          <p:nvSpPr>
            <p:cNvPr id="338" name="Google Shape;338;p16"/>
            <p:cNvSpPr txBox="1"/>
            <p:nvPr/>
          </p:nvSpPr>
          <p:spPr>
            <a:xfrm>
              <a:off x="2564891" y="320040"/>
              <a:ext cx="4011167" cy="1258823"/>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339" name="Google Shape;339;p16"/>
            <p:cNvSpPr txBox="1"/>
            <p:nvPr/>
          </p:nvSpPr>
          <p:spPr>
            <a:xfrm>
              <a:off x="457199" y="274320"/>
              <a:ext cx="8229600" cy="11430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sp>
        <p:nvSpPr>
          <p:cNvPr id="340" name="Google Shape;340;p16"/>
          <p:cNvSpPr txBox="1"/>
          <p:nvPr>
            <p:ph type="title"/>
          </p:nvPr>
        </p:nvSpPr>
        <p:spPr>
          <a:xfrm>
            <a:off x="457200" y="274637"/>
            <a:ext cx="8229600" cy="1143000"/>
          </a:xfrm>
          <a:prstGeom prst="rect">
            <a:avLst/>
          </a:prstGeom>
          <a:noFill/>
          <a:ln cap="flat" cmpd="sng" w="9525">
            <a:solidFill>
              <a:srgbClr val="BD4A47"/>
            </a:solidFill>
            <a:prstDash val="solid"/>
            <a:miter lim="800000"/>
            <a:headEnd len="sm" w="sm" type="none"/>
            <a:tailEnd len="sm" w="sm" type="none"/>
          </a:ln>
        </p:spPr>
        <p:txBody>
          <a:bodyPr anchorCtr="0" anchor="t" bIns="0" lIns="0" spcFirstLastPara="1" rIns="0" wrap="square" tIns="200650">
            <a:spAutoFit/>
          </a:bodyPr>
          <a:lstStyle/>
          <a:p>
            <a:pPr indent="0" lvl="0" marL="0" rtl="0" algn="ctr">
              <a:lnSpc>
                <a:spcPct val="100000"/>
              </a:lnSpc>
              <a:spcBef>
                <a:spcPts val="0"/>
              </a:spcBef>
              <a:spcAft>
                <a:spcPts val="0"/>
              </a:spcAft>
              <a:buClr>
                <a:schemeClr val="dk1"/>
              </a:buClr>
              <a:buSzPts val="4400"/>
              <a:buFont typeface="Arial"/>
              <a:buNone/>
            </a:pPr>
            <a:r>
              <a:rPr b="0" i="0" lang="en-US" sz="4400" u="none">
                <a:solidFill>
                  <a:schemeClr val="dk1"/>
                </a:solidFill>
                <a:latin typeface="Arial"/>
                <a:ea typeface="Arial"/>
                <a:cs typeface="Arial"/>
                <a:sym typeface="Arial"/>
              </a:rPr>
              <a:t>Semilog paper</a:t>
            </a:r>
            <a:endParaRPr/>
          </a:p>
        </p:txBody>
      </p:sp>
      <p:sp>
        <p:nvSpPr>
          <p:cNvPr id="341" name="Google Shape;341;p16"/>
          <p:cNvSpPr txBox="1"/>
          <p:nvPr/>
        </p:nvSpPr>
        <p:spPr>
          <a:xfrm>
            <a:off x="685800" y="1600200"/>
            <a:ext cx="7924800" cy="5105400"/>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pic>
        <p:nvPicPr>
          <p:cNvPr id="342" name="Google Shape;342;p16"/>
          <p:cNvPicPr preferRelativeResize="0"/>
          <p:nvPr/>
        </p:nvPicPr>
        <p:blipFill rotWithShape="1">
          <a:blip r:embed="rId6">
            <a:alphaModFix/>
          </a:blip>
          <a:srcRect b="0" l="0" r="0" t="0"/>
          <a:stretch/>
        </p:blipFill>
        <p:spPr>
          <a:xfrm>
            <a:off x="133350" y="758825"/>
            <a:ext cx="8751887" cy="5867400"/>
          </a:xfrm>
          <a:prstGeom prst="rect">
            <a:avLst/>
          </a:prstGeom>
          <a:noFill/>
          <a:ln>
            <a:noFill/>
          </a:ln>
        </p:spPr>
      </p:pic>
      <p:pic>
        <p:nvPicPr>
          <p:cNvPr id="343" name="Google Shape;343;p16"/>
          <p:cNvPicPr preferRelativeResize="0"/>
          <p:nvPr/>
        </p:nvPicPr>
        <p:blipFill rotWithShape="1">
          <a:blip r:embed="rId7">
            <a:alphaModFix/>
          </a:blip>
          <a:srcRect b="0" l="0" r="0" t="0"/>
          <a:stretch/>
        </p:blipFill>
        <p:spPr>
          <a:xfrm>
            <a:off x="928687" y="1365250"/>
            <a:ext cx="7108825" cy="5110162"/>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grpSp>
        <p:nvGrpSpPr>
          <p:cNvPr id="348" name="Google Shape;348;p17"/>
          <p:cNvGrpSpPr/>
          <p:nvPr/>
        </p:nvGrpSpPr>
        <p:grpSpPr>
          <a:xfrm>
            <a:off x="456823" y="275075"/>
            <a:ext cx="8230228" cy="1304232"/>
            <a:chOff x="457199" y="274320"/>
            <a:chExt cx="8229600" cy="1304543"/>
          </a:xfrm>
        </p:grpSpPr>
        <p:sp>
          <p:nvSpPr>
            <p:cNvPr id="349" name="Google Shape;349;p17"/>
            <p:cNvSpPr txBox="1"/>
            <p:nvPr/>
          </p:nvSpPr>
          <p:spPr>
            <a:xfrm>
              <a:off x="2564891" y="320040"/>
              <a:ext cx="4011167" cy="1258823"/>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350" name="Google Shape;350;p17"/>
            <p:cNvSpPr txBox="1"/>
            <p:nvPr/>
          </p:nvSpPr>
          <p:spPr>
            <a:xfrm>
              <a:off x="457199" y="274320"/>
              <a:ext cx="8229600" cy="11430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sp>
        <p:nvSpPr>
          <p:cNvPr id="351" name="Google Shape;351;p17"/>
          <p:cNvSpPr txBox="1"/>
          <p:nvPr>
            <p:ph type="title"/>
          </p:nvPr>
        </p:nvSpPr>
        <p:spPr>
          <a:xfrm>
            <a:off x="457200" y="274637"/>
            <a:ext cx="8229600" cy="1143000"/>
          </a:xfrm>
          <a:prstGeom prst="rect">
            <a:avLst/>
          </a:prstGeom>
          <a:noFill/>
          <a:ln cap="flat" cmpd="sng" w="9525">
            <a:solidFill>
              <a:srgbClr val="BD4A47"/>
            </a:solidFill>
            <a:prstDash val="solid"/>
            <a:miter lim="800000"/>
            <a:headEnd len="sm" w="sm" type="none"/>
            <a:tailEnd len="sm" w="sm" type="none"/>
          </a:ln>
        </p:spPr>
        <p:txBody>
          <a:bodyPr anchorCtr="0" anchor="t" bIns="0" lIns="0" spcFirstLastPara="1" rIns="0" wrap="square" tIns="200650">
            <a:spAutoFit/>
          </a:bodyPr>
          <a:lstStyle/>
          <a:p>
            <a:pPr indent="0" lvl="0" marL="0" rtl="0" algn="ctr">
              <a:lnSpc>
                <a:spcPct val="100000"/>
              </a:lnSpc>
              <a:spcBef>
                <a:spcPts val="0"/>
              </a:spcBef>
              <a:spcAft>
                <a:spcPts val="0"/>
              </a:spcAft>
              <a:buClr>
                <a:schemeClr val="dk1"/>
              </a:buClr>
              <a:buSzPts val="4400"/>
              <a:buFont typeface="Arial"/>
              <a:buNone/>
            </a:pPr>
            <a:r>
              <a:rPr b="0" i="0" lang="en-US" sz="4400" u="none">
                <a:solidFill>
                  <a:schemeClr val="dk1"/>
                </a:solidFill>
                <a:latin typeface="Arial"/>
                <a:ea typeface="Arial"/>
                <a:cs typeface="Arial"/>
                <a:sym typeface="Arial"/>
              </a:rPr>
              <a:t>Semilog paper</a:t>
            </a:r>
            <a:endParaRPr/>
          </a:p>
        </p:txBody>
      </p:sp>
      <p:sp>
        <p:nvSpPr>
          <p:cNvPr id="352" name="Google Shape;352;p17"/>
          <p:cNvSpPr txBox="1"/>
          <p:nvPr/>
        </p:nvSpPr>
        <p:spPr>
          <a:xfrm>
            <a:off x="685800" y="1600200"/>
            <a:ext cx="7924800" cy="5105400"/>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pic>
        <p:nvPicPr>
          <p:cNvPr id="353" name="Google Shape;353;p17"/>
          <p:cNvPicPr preferRelativeResize="0"/>
          <p:nvPr/>
        </p:nvPicPr>
        <p:blipFill rotWithShape="1">
          <a:blip r:embed="rId6">
            <a:alphaModFix/>
          </a:blip>
          <a:srcRect b="0" l="0" r="0" t="0"/>
          <a:stretch/>
        </p:blipFill>
        <p:spPr>
          <a:xfrm>
            <a:off x="133350" y="758825"/>
            <a:ext cx="8751887" cy="5867400"/>
          </a:xfrm>
          <a:prstGeom prst="rect">
            <a:avLst/>
          </a:prstGeom>
          <a:noFill/>
          <a:ln>
            <a:noFill/>
          </a:ln>
        </p:spPr>
      </p:pic>
      <p:pic>
        <p:nvPicPr>
          <p:cNvPr id="354" name="Google Shape;354;p17"/>
          <p:cNvPicPr preferRelativeResize="0"/>
          <p:nvPr/>
        </p:nvPicPr>
        <p:blipFill rotWithShape="1">
          <a:blip r:embed="rId7">
            <a:alphaModFix/>
          </a:blip>
          <a:srcRect b="0" l="0" r="0" t="0"/>
          <a:stretch/>
        </p:blipFill>
        <p:spPr>
          <a:xfrm>
            <a:off x="884237" y="1285875"/>
            <a:ext cx="8261350" cy="5564187"/>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grpSp>
        <p:nvGrpSpPr>
          <p:cNvPr id="359" name="Google Shape;359;p18"/>
          <p:cNvGrpSpPr/>
          <p:nvPr/>
        </p:nvGrpSpPr>
        <p:grpSpPr>
          <a:xfrm>
            <a:off x="456823" y="275075"/>
            <a:ext cx="8230228" cy="1304232"/>
            <a:chOff x="457199" y="274320"/>
            <a:chExt cx="8229600" cy="1304543"/>
          </a:xfrm>
        </p:grpSpPr>
        <p:sp>
          <p:nvSpPr>
            <p:cNvPr id="360" name="Google Shape;360;p18"/>
            <p:cNvSpPr txBox="1"/>
            <p:nvPr/>
          </p:nvSpPr>
          <p:spPr>
            <a:xfrm>
              <a:off x="2564891" y="320040"/>
              <a:ext cx="4011167" cy="1258823"/>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361" name="Google Shape;361;p18"/>
            <p:cNvSpPr txBox="1"/>
            <p:nvPr/>
          </p:nvSpPr>
          <p:spPr>
            <a:xfrm>
              <a:off x="457199" y="274320"/>
              <a:ext cx="8229600" cy="11430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sp>
        <p:nvSpPr>
          <p:cNvPr id="362" name="Google Shape;362;p18"/>
          <p:cNvSpPr txBox="1"/>
          <p:nvPr>
            <p:ph type="title"/>
          </p:nvPr>
        </p:nvSpPr>
        <p:spPr>
          <a:xfrm>
            <a:off x="457200" y="274637"/>
            <a:ext cx="8229600" cy="1143000"/>
          </a:xfrm>
          <a:prstGeom prst="rect">
            <a:avLst/>
          </a:prstGeom>
          <a:noFill/>
          <a:ln cap="flat" cmpd="sng" w="9525">
            <a:solidFill>
              <a:srgbClr val="BD4A47"/>
            </a:solidFill>
            <a:prstDash val="solid"/>
            <a:miter lim="800000"/>
            <a:headEnd len="sm" w="sm" type="none"/>
            <a:tailEnd len="sm" w="sm" type="none"/>
          </a:ln>
        </p:spPr>
        <p:txBody>
          <a:bodyPr anchorCtr="0" anchor="t" bIns="0" lIns="0" spcFirstLastPara="1" rIns="0" wrap="square" tIns="200650">
            <a:spAutoFit/>
          </a:bodyPr>
          <a:lstStyle/>
          <a:p>
            <a:pPr indent="0" lvl="0" marL="0" rtl="0" algn="ctr">
              <a:lnSpc>
                <a:spcPct val="100000"/>
              </a:lnSpc>
              <a:spcBef>
                <a:spcPts val="0"/>
              </a:spcBef>
              <a:spcAft>
                <a:spcPts val="0"/>
              </a:spcAft>
              <a:buClr>
                <a:schemeClr val="dk1"/>
              </a:buClr>
              <a:buSzPts val="4400"/>
              <a:buFont typeface="Arial"/>
              <a:buNone/>
            </a:pPr>
            <a:r>
              <a:rPr b="0" i="0" lang="en-US" sz="4400" u="none">
                <a:solidFill>
                  <a:schemeClr val="dk1"/>
                </a:solidFill>
                <a:latin typeface="Arial"/>
                <a:ea typeface="Arial"/>
                <a:cs typeface="Arial"/>
                <a:sym typeface="Arial"/>
              </a:rPr>
              <a:t>Semilog paper</a:t>
            </a:r>
            <a:endParaRPr/>
          </a:p>
        </p:txBody>
      </p:sp>
      <p:sp>
        <p:nvSpPr>
          <p:cNvPr id="363" name="Google Shape;363;p18"/>
          <p:cNvSpPr txBox="1"/>
          <p:nvPr/>
        </p:nvSpPr>
        <p:spPr>
          <a:xfrm>
            <a:off x="685800" y="1600200"/>
            <a:ext cx="7924800" cy="5105400"/>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pic>
        <p:nvPicPr>
          <p:cNvPr id="364" name="Google Shape;364;p18"/>
          <p:cNvPicPr preferRelativeResize="0"/>
          <p:nvPr/>
        </p:nvPicPr>
        <p:blipFill rotWithShape="1">
          <a:blip r:embed="rId6">
            <a:alphaModFix/>
          </a:blip>
          <a:srcRect b="0" l="0" r="0" t="0"/>
          <a:stretch/>
        </p:blipFill>
        <p:spPr>
          <a:xfrm>
            <a:off x="133350" y="758825"/>
            <a:ext cx="8751887" cy="5867400"/>
          </a:xfrm>
          <a:prstGeom prst="rect">
            <a:avLst/>
          </a:prstGeom>
          <a:noFill/>
          <a:ln>
            <a:noFill/>
          </a:ln>
        </p:spPr>
      </p:pic>
      <p:pic>
        <p:nvPicPr>
          <p:cNvPr id="365" name="Google Shape;365;p18"/>
          <p:cNvPicPr preferRelativeResize="0"/>
          <p:nvPr/>
        </p:nvPicPr>
        <p:blipFill rotWithShape="1">
          <a:blip r:embed="rId7">
            <a:alphaModFix/>
          </a:blip>
          <a:srcRect b="0" l="0" r="0" t="0"/>
          <a:stretch/>
        </p:blipFill>
        <p:spPr>
          <a:xfrm>
            <a:off x="884237" y="1285875"/>
            <a:ext cx="8261350" cy="5564187"/>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69" name="Shape 369"/>
        <p:cNvGrpSpPr/>
        <p:nvPr/>
      </p:nvGrpSpPr>
      <p:grpSpPr>
        <a:xfrm>
          <a:off x="0" y="0"/>
          <a:ext cx="0" cy="0"/>
          <a:chOff x="0" y="0"/>
          <a:chExt cx="0" cy="0"/>
        </a:xfrm>
      </p:grpSpPr>
      <p:pic>
        <p:nvPicPr>
          <p:cNvPr id="370" name="Google Shape;370;p19"/>
          <p:cNvPicPr preferRelativeResize="0"/>
          <p:nvPr/>
        </p:nvPicPr>
        <p:blipFill rotWithShape="1">
          <a:blip r:embed="rId3">
            <a:alphaModFix/>
          </a:blip>
          <a:srcRect b="0" l="0" r="0" t="0"/>
          <a:stretch/>
        </p:blipFill>
        <p:spPr>
          <a:xfrm>
            <a:off x="53975" y="-9525"/>
            <a:ext cx="8966200" cy="6546850"/>
          </a:xfrm>
          <a:prstGeom prst="rect">
            <a:avLst/>
          </a:prstGeom>
          <a:noFill/>
          <a:ln>
            <a:noFill/>
          </a:ln>
        </p:spPr>
      </p:pic>
      <p:pic>
        <p:nvPicPr>
          <p:cNvPr id="371" name="Google Shape;371;p19"/>
          <p:cNvPicPr preferRelativeResize="0"/>
          <p:nvPr/>
        </p:nvPicPr>
        <p:blipFill rotWithShape="1">
          <a:blip r:embed="rId4">
            <a:alphaModFix/>
          </a:blip>
          <a:srcRect b="0" l="0" r="0" t="0"/>
          <a:stretch/>
        </p:blipFill>
        <p:spPr>
          <a:xfrm>
            <a:off x="5106987" y="-9525"/>
            <a:ext cx="1992312" cy="6037262"/>
          </a:xfrm>
          <a:prstGeom prst="rect">
            <a:avLst/>
          </a:prstGeom>
          <a:noFill/>
          <a:ln>
            <a:noFill/>
          </a:ln>
        </p:spPr>
      </p:pic>
      <p:pic>
        <p:nvPicPr>
          <p:cNvPr id="372" name="Google Shape;372;p19"/>
          <p:cNvPicPr preferRelativeResize="0"/>
          <p:nvPr/>
        </p:nvPicPr>
        <p:blipFill rotWithShape="1">
          <a:blip r:embed="rId5">
            <a:alphaModFix/>
          </a:blip>
          <a:srcRect b="0" l="0" r="0" t="0"/>
          <a:stretch/>
        </p:blipFill>
        <p:spPr>
          <a:xfrm>
            <a:off x="6821487" y="401637"/>
            <a:ext cx="2109787" cy="15271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29" name="Shape 229"/>
        <p:cNvGrpSpPr/>
        <p:nvPr/>
      </p:nvGrpSpPr>
      <p:grpSpPr>
        <a:xfrm>
          <a:off x="0" y="0"/>
          <a:ext cx="0" cy="0"/>
          <a:chOff x="0" y="0"/>
          <a:chExt cx="0" cy="0"/>
        </a:xfrm>
      </p:grpSpPr>
      <p:sp>
        <p:nvSpPr>
          <p:cNvPr id="230" name="Google Shape;230;p2"/>
          <p:cNvSpPr txBox="1"/>
          <p:nvPr>
            <p:ph type="title"/>
          </p:nvPr>
        </p:nvSpPr>
        <p:spPr>
          <a:xfrm>
            <a:off x="971550" y="333375"/>
            <a:ext cx="7362825" cy="762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3300"/>
              </a:buClr>
              <a:buSzPts val="3600"/>
              <a:buFont typeface="Times New Roman"/>
              <a:buNone/>
            </a:pPr>
            <a:r>
              <a:rPr b="1" i="0" lang="en-US" sz="3600" u="none" cap="none" strike="noStrike">
                <a:solidFill>
                  <a:srgbClr val="FF3300"/>
                </a:solidFill>
                <a:latin typeface="Times New Roman"/>
                <a:ea typeface="Times New Roman"/>
                <a:cs typeface="Times New Roman"/>
                <a:sym typeface="Times New Roman"/>
              </a:rPr>
              <a:t>Outline</a:t>
            </a:r>
            <a:endParaRPr/>
          </a:p>
        </p:txBody>
      </p:sp>
      <p:grpSp>
        <p:nvGrpSpPr>
          <p:cNvPr id="231" name="Google Shape;231;p2"/>
          <p:cNvGrpSpPr/>
          <p:nvPr/>
        </p:nvGrpSpPr>
        <p:grpSpPr>
          <a:xfrm>
            <a:off x="6372225" y="1555750"/>
            <a:ext cx="2530475" cy="2638425"/>
            <a:chOff x="3896" y="1026"/>
            <a:chExt cx="1594" cy="1662"/>
          </a:xfrm>
        </p:grpSpPr>
        <p:pic>
          <p:nvPicPr>
            <p:cNvPr id="232" name="Google Shape;232;p2"/>
            <p:cNvPicPr preferRelativeResize="0"/>
            <p:nvPr/>
          </p:nvPicPr>
          <p:blipFill rotWithShape="1">
            <a:blip r:embed="rId3">
              <a:alphaModFix/>
            </a:blip>
            <a:srcRect b="0" l="0" r="0" t="0"/>
            <a:stretch/>
          </p:blipFill>
          <p:spPr>
            <a:xfrm>
              <a:off x="3896" y="1389"/>
              <a:ext cx="528" cy="720"/>
            </a:xfrm>
            <a:prstGeom prst="rect">
              <a:avLst/>
            </a:prstGeom>
            <a:noFill/>
            <a:ln>
              <a:noFill/>
            </a:ln>
          </p:spPr>
        </p:pic>
        <p:pic>
          <p:nvPicPr>
            <p:cNvPr id="233" name="Google Shape;233;p2"/>
            <p:cNvPicPr preferRelativeResize="0"/>
            <p:nvPr/>
          </p:nvPicPr>
          <p:blipFill rotWithShape="1">
            <a:blip r:embed="rId4">
              <a:alphaModFix/>
            </a:blip>
            <a:srcRect b="0" l="0" r="0" t="0"/>
            <a:stretch/>
          </p:blipFill>
          <p:spPr>
            <a:xfrm>
              <a:off x="3896" y="2160"/>
              <a:ext cx="528" cy="528"/>
            </a:xfrm>
            <a:prstGeom prst="rect">
              <a:avLst/>
            </a:prstGeom>
            <a:noFill/>
            <a:ln>
              <a:noFill/>
            </a:ln>
          </p:spPr>
        </p:pic>
        <p:sp>
          <p:nvSpPr>
            <p:cNvPr id="234" name="Google Shape;234;p2"/>
            <p:cNvSpPr txBox="1"/>
            <p:nvPr/>
          </p:nvSpPr>
          <p:spPr>
            <a:xfrm>
              <a:off x="4440" y="1026"/>
              <a:ext cx="854" cy="291"/>
            </a:xfrm>
            <a:prstGeom prst="rect">
              <a:avLst/>
            </a:prstGeom>
            <a:solidFill>
              <a:srgbClr val="E4FFAD"/>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accent2"/>
                </a:buClr>
                <a:buSzPts val="2400"/>
                <a:buFont typeface="Times New Roman"/>
                <a:buNone/>
              </a:pPr>
              <a:r>
                <a:rPr b="1" i="0" lang="en-US" sz="2400" u="none">
                  <a:solidFill>
                    <a:schemeClr val="accent2"/>
                  </a:solidFill>
                  <a:latin typeface="Times New Roman"/>
                  <a:ea typeface="Times New Roman"/>
                  <a:cs typeface="Times New Roman"/>
                  <a:sym typeface="Times New Roman"/>
                </a:rPr>
                <a:t>Concept </a:t>
              </a:r>
              <a:endParaRPr/>
            </a:p>
          </p:txBody>
        </p:sp>
        <p:sp>
          <p:nvSpPr>
            <p:cNvPr id="235" name="Google Shape;235;p2"/>
            <p:cNvSpPr txBox="1"/>
            <p:nvPr/>
          </p:nvSpPr>
          <p:spPr>
            <a:xfrm>
              <a:off x="4486" y="1435"/>
              <a:ext cx="1004" cy="523"/>
            </a:xfrm>
            <a:prstGeom prst="rect">
              <a:avLst/>
            </a:prstGeom>
            <a:solidFill>
              <a:srgbClr val="E4FFAD"/>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accent2"/>
                </a:buClr>
                <a:buSzPts val="2400"/>
                <a:buFont typeface="Times New Roman"/>
                <a:buNone/>
              </a:pPr>
              <a:r>
                <a:rPr b="1" i="0" lang="en-US" sz="2400" u="none">
                  <a:solidFill>
                    <a:schemeClr val="accent2"/>
                  </a:solidFill>
                  <a:latin typeface="Times New Roman"/>
                  <a:ea typeface="Times New Roman"/>
                  <a:cs typeface="Times New Roman"/>
                  <a:sym typeface="Times New Roman"/>
                </a:rPr>
                <a:t>Graphical </a:t>
              </a:r>
              <a:endParaRPr/>
            </a:p>
            <a:p>
              <a:pPr indent="0" lvl="0" marL="0" marR="0" rtl="0" algn="l">
                <a:lnSpc>
                  <a:spcPct val="100000"/>
                </a:lnSpc>
                <a:spcBef>
                  <a:spcPts val="0"/>
                </a:spcBef>
                <a:spcAft>
                  <a:spcPts val="0"/>
                </a:spcAft>
                <a:buClr>
                  <a:schemeClr val="accent2"/>
                </a:buClr>
                <a:buSzPts val="2400"/>
                <a:buFont typeface="Times New Roman"/>
                <a:buNone/>
              </a:pPr>
              <a:r>
                <a:rPr b="1" i="0" lang="en-US" sz="2400" u="none">
                  <a:solidFill>
                    <a:schemeClr val="accent2"/>
                  </a:solidFill>
                  <a:latin typeface="Times New Roman"/>
                  <a:ea typeface="Times New Roman"/>
                  <a:cs typeface="Times New Roman"/>
                  <a:sym typeface="Times New Roman"/>
                </a:rPr>
                <a:t>method</a:t>
              </a:r>
              <a:endParaRPr/>
            </a:p>
          </p:txBody>
        </p:sp>
        <p:sp>
          <p:nvSpPr>
            <p:cNvPr id="236" name="Google Shape;236;p2"/>
            <p:cNvSpPr txBox="1"/>
            <p:nvPr/>
          </p:nvSpPr>
          <p:spPr>
            <a:xfrm>
              <a:off x="4486" y="2206"/>
              <a:ext cx="866" cy="291"/>
            </a:xfrm>
            <a:prstGeom prst="rect">
              <a:avLst/>
            </a:prstGeom>
            <a:solidFill>
              <a:srgbClr val="E4FFAD"/>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accent2"/>
                </a:buClr>
                <a:buSzPts val="2400"/>
                <a:buFont typeface="Times New Roman"/>
                <a:buNone/>
              </a:pPr>
              <a:r>
                <a:rPr b="1" i="0" lang="en-US" sz="2400" u="none">
                  <a:solidFill>
                    <a:schemeClr val="accent2"/>
                  </a:solidFill>
                  <a:latin typeface="Times New Roman"/>
                  <a:ea typeface="Times New Roman"/>
                  <a:cs typeface="Times New Roman"/>
                  <a:sym typeface="Times New Roman"/>
                </a:rPr>
                <a:t>Analysis </a:t>
              </a:r>
              <a:endParaRPr/>
            </a:p>
          </p:txBody>
        </p:sp>
      </p:grpSp>
      <p:sp>
        <p:nvSpPr>
          <p:cNvPr id="237" name="Google Shape;237;p2"/>
          <p:cNvSpPr txBox="1"/>
          <p:nvPr/>
        </p:nvSpPr>
        <p:spPr>
          <a:xfrm>
            <a:off x="539750" y="1557337"/>
            <a:ext cx="6629400" cy="2676525"/>
          </a:xfrm>
          <a:prstGeom prst="rect">
            <a:avLst/>
          </a:prstGeom>
          <a:noFill/>
          <a:ln>
            <a:noFill/>
          </a:ln>
        </p:spPr>
        <p:txBody>
          <a:bodyPr anchorCtr="0" anchor="t" bIns="45700" lIns="91425" spcFirstLastPara="1" rIns="91425" wrap="square" tIns="45700">
            <a:spAutoFit/>
          </a:bodyPr>
          <a:lstStyle/>
          <a:p>
            <a:pPr indent="-457200" lvl="0" marL="457200" marR="0" rtl="0" algn="l">
              <a:lnSpc>
                <a:spcPct val="100000"/>
              </a:lnSpc>
              <a:spcBef>
                <a:spcPts val="0"/>
              </a:spcBef>
              <a:spcAft>
                <a:spcPts val="0"/>
              </a:spcAft>
              <a:buClr>
                <a:schemeClr val="accent2"/>
              </a:buClr>
              <a:buSzPts val="2400"/>
              <a:buFont typeface="Times New Roman"/>
              <a:buAutoNum type="arabicPeriod"/>
            </a:pPr>
            <a:r>
              <a:rPr b="1" i="0" lang="en-US" sz="2400" u="none">
                <a:solidFill>
                  <a:schemeClr val="accent2"/>
                </a:solidFill>
                <a:latin typeface="Times New Roman"/>
                <a:ea typeface="Times New Roman"/>
                <a:cs typeface="Times New Roman"/>
                <a:sym typeface="Times New Roman"/>
              </a:rPr>
              <a:t>Introduction of Frequency Response</a:t>
            </a:r>
            <a:endParaRPr/>
          </a:p>
          <a:p>
            <a:pPr indent="-457200" lvl="0" marL="457200" marR="0" rtl="0" algn="l">
              <a:lnSpc>
                <a:spcPct val="100000"/>
              </a:lnSpc>
              <a:spcBef>
                <a:spcPts val="480"/>
              </a:spcBef>
              <a:spcAft>
                <a:spcPts val="0"/>
              </a:spcAft>
              <a:buClr>
                <a:schemeClr val="accent2"/>
              </a:buClr>
              <a:buSzPts val="2400"/>
              <a:buFont typeface="Times New Roman"/>
              <a:buAutoNum type="arabicPeriod"/>
            </a:pPr>
            <a:r>
              <a:rPr b="1" i="0" lang="en-US" sz="2400" u="none">
                <a:solidFill>
                  <a:schemeClr val="accent2"/>
                </a:solidFill>
                <a:latin typeface="Times New Roman"/>
                <a:ea typeface="Times New Roman"/>
                <a:cs typeface="Times New Roman"/>
                <a:sym typeface="Times New Roman"/>
              </a:rPr>
              <a:t>Frequency Response of the Typical Elements</a:t>
            </a:r>
            <a:endParaRPr/>
          </a:p>
          <a:p>
            <a:pPr indent="-457200" lvl="0" marL="457200" marR="0" rtl="0" algn="l">
              <a:lnSpc>
                <a:spcPct val="100000"/>
              </a:lnSpc>
              <a:spcBef>
                <a:spcPts val="480"/>
              </a:spcBef>
              <a:spcAft>
                <a:spcPts val="0"/>
              </a:spcAft>
              <a:buClr>
                <a:schemeClr val="accent2"/>
              </a:buClr>
              <a:buSzPts val="2400"/>
              <a:buFont typeface="Times New Roman"/>
              <a:buAutoNum type="arabicPeriod"/>
            </a:pPr>
            <a:r>
              <a:rPr b="1" i="0" lang="en-US" sz="2400" u="none">
                <a:solidFill>
                  <a:schemeClr val="accent2"/>
                </a:solidFill>
                <a:latin typeface="Times New Roman"/>
                <a:ea typeface="Times New Roman"/>
                <a:cs typeface="Times New Roman"/>
                <a:sym typeface="Times New Roman"/>
              </a:rPr>
              <a:t>Bode Diagram of Open-loop System</a:t>
            </a:r>
            <a:endParaRPr/>
          </a:p>
          <a:p>
            <a:pPr indent="-457200" lvl="0" marL="457200" marR="0" rtl="0" algn="l">
              <a:lnSpc>
                <a:spcPct val="100000"/>
              </a:lnSpc>
              <a:spcBef>
                <a:spcPts val="480"/>
              </a:spcBef>
              <a:spcAft>
                <a:spcPts val="0"/>
              </a:spcAft>
              <a:buClr>
                <a:schemeClr val="accent2"/>
              </a:buClr>
              <a:buSzPts val="2400"/>
              <a:buFont typeface="Times New Roman"/>
              <a:buAutoNum type="arabicPeriod"/>
            </a:pPr>
            <a:r>
              <a:rPr b="1" i="0" lang="en-US" sz="2400" u="none">
                <a:solidFill>
                  <a:schemeClr val="accent2"/>
                </a:solidFill>
                <a:latin typeface="Times New Roman"/>
                <a:ea typeface="Times New Roman"/>
                <a:cs typeface="Times New Roman"/>
                <a:sym typeface="Times New Roman"/>
              </a:rPr>
              <a:t>Nyquist-criterion </a:t>
            </a:r>
            <a:endParaRPr/>
          </a:p>
          <a:p>
            <a:pPr indent="-457200" lvl="0" marL="457200" marR="0" rtl="0" algn="l">
              <a:lnSpc>
                <a:spcPct val="100000"/>
              </a:lnSpc>
              <a:spcBef>
                <a:spcPts val="480"/>
              </a:spcBef>
              <a:spcAft>
                <a:spcPts val="0"/>
              </a:spcAft>
              <a:buClr>
                <a:schemeClr val="accent2"/>
              </a:buClr>
              <a:buSzPts val="2400"/>
              <a:buFont typeface="Times New Roman"/>
              <a:buAutoNum type="arabicPeriod"/>
            </a:pPr>
            <a:r>
              <a:rPr b="1" i="0" lang="en-US" sz="2400" u="none">
                <a:solidFill>
                  <a:schemeClr val="accent2"/>
                </a:solidFill>
                <a:latin typeface="Times New Roman"/>
                <a:ea typeface="Times New Roman"/>
                <a:cs typeface="Times New Roman"/>
                <a:sym typeface="Times New Roman"/>
              </a:rPr>
              <a:t>Frequency Response Based System Analysis</a:t>
            </a:r>
            <a:endParaRPr/>
          </a:p>
          <a:p>
            <a:pPr indent="-457200" lvl="0" marL="457200" marR="0" rtl="0" algn="l">
              <a:lnSpc>
                <a:spcPct val="100000"/>
              </a:lnSpc>
              <a:spcBef>
                <a:spcPts val="480"/>
              </a:spcBef>
              <a:spcAft>
                <a:spcPts val="0"/>
              </a:spcAft>
              <a:buClr>
                <a:schemeClr val="accent2"/>
              </a:buClr>
              <a:buSzPts val="2400"/>
              <a:buFont typeface="Times New Roman"/>
              <a:buAutoNum type="arabicPeriod"/>
            </a:pPr>
            <a:r>
              <a:rPr b="1" i="0" lang="en-US" sz="2400" u="none">
                <a:solidFill>
                  <a:schemeClr val="accent2"/>
                </a:solidFill>
                <a:latin typeface="Times New Roman"/>
                <a:ea typeface="Times New Roman"/>
                <a:cs typeface="Times New Roman"/>
                <a:sym typeface="Times New Roman"/>
              </a:rPr>
              <a:t>Frequency Response of Closed-loop Systems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76" name="Shape 376"/>
        <p:cNvGrpSpPr/>
        <p:nvPr/>
      </p:nvGrpSpPr>
      <p:grpSpPr>
        <a:xfrm>
          <a:off x="0" y="0"/>
          <a:ext cx="0" cy="0"/>
          <a:chOff x="0" y="0"/>
          <a:chExt cx="0" cy="0"/>
        </a:xfrm>
      </p:grpSpPr>
      <p:grpSp>
        <p:nvGrpSpPr>
          <p:cNvPr id="377" name="Google Shape;377;p20"/>
          <p:cNvGrpSpPr/>
          <p:nvPr/>
        </p:nvGrpSpPr>
        <p:grpSpPr>
          <a:xfrm>
            <a:off x="456823" y="275075"/>
            <a:ext cx="8230228" cy="1304232"/>
            <a:chOff x="457199" y="274320"/>
            <a:chExt cx="8229600" cy="1304543"/>
          </a:xfrm>
        </p:grpSpPr>
        <p:sp>
          <p:nvSpPr>
            <p:cNvPr id="378" name="Google Shape;378;p20"/>
            <p:cNvSpPr txBox="1"/>
            <p:nvPr/>
          </p:nvSpPr>
          <p:spPr>
            <a:xfrm>
              <a:off x="2564891" y="320040"/>
              <a:ext cx="4011167" cy="1258823"/>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379" name="Google Shape;379;p20"/>
            <p:cNvSpPr txBox="1"/>
            <p:nvPr/>
          </p:nvSpPr>
          <p:spPr>
            <a:xfrm>
              <a:off x="457199" y="274320"/>
              <a:ext cx="8229600" cy="11430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sp>
        <p:nvSpPr>
          <p:cNvPr id="380" name="Google Shape;380;p20"/>
          <p:cNvSpPr txBox="1"/>
          <p:nvPr>
            <p:ph type="title"/>
          </p:nvPr>
        </p:nvSpPr>
        <p:spPr>
          <a:xfrm>
            <a:off x="457200" y="274637"/>
            <a:ext cx="8229600" cy="1143000"/>
          </a:xfrm>
          <a:prstGeom prst="rect">
            <a:avLst/>
          </a:prstGeom>
          <a:noFill/>
          <a:ln cap="flat" cmpd="sng" w="9525">
            <a:solidFill>
              <a:srgbClr val="BD4A47"/>
            </a:solidFill>
            <a:prstDash val="solid"/>
            <a:miter lim="800000"/>
            <a:headEnd len="sm" w="sm" type="none"/>
            <a:tailEnd len="sm" w="sm" type="none"/>
          </a:ln>
        </p:spPr>
        <p:txBody>
          <a:bodyPr anchorCtr="0" anchor="t" bIns="0" lIns="0" spcFirstLastPara="1" rIns="0" wrap="square" tIns="200650">
            <a:spAutoFit/>
          </a:bodyPr>
          <a:lstStyle/>
          <a:p>
            <a:pPr indent="0" lvl="0" marL="0" rtl="0" algn="ctr">
              <a:lnSpc>
                <a:spcPct val="100000"/>
              </a:lnSpc>
              <a:spcBef>
                <a:spcPts val="0"/>
              </a:spcBef>
              <a:spcAft>
                <a:spcPts val="0"/>
              </a:spcAft>
              <a:buClr>
                <a:schemeClr val="dk1"/>
              </a:buClr>
              <a:buSzPts val="4400"/>
              <a:buFont typeface="Arial"/>
              <a:buNone/>
            </a:pPr>
            <a:r>
              <a:rPr b="0" i="0" lang="en-US" sz="4400" u="none">
                <a:solidFill>
                  <a:schemeClr val="dk1"/>
                </a:solidFill>
                <a:latin typeface="Arial"/>
                <a:ea typeface="Arial"/>
                <a:cs typeface="Arial"/>
                <a:sym typeface="Arial"/>
              </a:rPr>
              <a:t>Semilog paper</a:t>
            </a:r>
            <a:endParaRPr/>
          </a:p>
        </p:txBody>
      </p:sp>
      <p:sp>
        <p:nvSpPr>
          <p:cNvPr id="381" name="Google Shape;381;p20"/>
          <p:cNvSpPr txBox="1"/>
          <p:nvPr/>
        </p:nvSpPr>
        <p:spPr>
          <a:xfrm>
            <a:off x="1039812" y="1557337"/>
            <a:ext cx="7924800" cy="5105400"/>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pic>
        <p:nvPicPr>
          <p:cNvPr id="382" name="Google Shape;382;p20"/>
          <p:cNvPicPr preferRelativeResize="0"/>
          <p:nvPr/>
        </p:nvPicPr>
        <p:blipFill rotWithShape="1">
          <a:blip r:embed="rId6">
            <a:alphaModFix/>
          </a:blip>
          <a:srcRect b="0" l="0" r="0" t="0"/>
          <a:stretch/>
        </p:blipFill>
        <p:spPr>
          <a:xfrm>
            <a:off x="133350" y="758825"/>
            <a:ext cx="8751887" cy="5867400"/>
          </a:xfrm>
          <a:prstGeom prst="rect">
            <a:avLst/>
          </a:prstGeom>
          <a:noFill/>
          <a:ln>
            <a:noFill/>
          </a:ln>
        </p:spPr>
      </p:pic>
      <p:pic>
        <p:nvPicPr>
          <p:cNvPr id="383" name="Google Shape;383;p20"/>
          <p:cNvPicPr preferRelativeResize="0"/>
          <p:nvPr/>
        </p:nvPicPr>
        <p:blipFill rotWithShape="1">
          <a:blip r:embed="rId7">
            <a:alphaModFix/>
          </a:blip>
          <a:srcRect b="0" l="0" r="0" t="0"/>
          <a:stretch/>
        </p:blipFill>
        <p:spPr>
          <a:xfrm>
            <a:off x="793750" y="61912"/>
            <a:ext cx="6243637" cy="5278437"/>
          </a:xfrm>
          <a:prstGeom prst="rect">
            <a:avLst/>
          </a:prstGeom>
          <a:noFill/>
          <a:ln>
            <a:noFill/>
          </a:ln>
        </p:spPr>
      </p:pic>
      <p:pic>
        <p:nvPicPr>
          <p:cNvPr id="384" name="Google Shape;384;p20"/>
          <p:cNvPicPr preferRelativeResize="0"/>
          <p:nvPr/>
        </p:nvPicPr>
        <p:blipFill rotWithShape="1">
          <a:blip r:embed="rId8">
            <a:alphaModFix/>
          </a:blip>
          <a:srcRect b="0" l="0" r="0" t="0"/>
          <a:stretch/>
        </p:blipFill>
        <p:spPr>
          <a:xfrm>
            <a:off x="884237" y="2098675"/>
            <a:ext cx="4421187" cy="1768475"/>
          </a:xfrm>
          <a:prstGeom prst="rect">
            <a:avLst/>
          </a:prstGeom>
          <a:noFill/>
          <a:ln>
            <a:noFill/>
          </a:ln>
        </p:spPr>
      </p:pic>
      <p:pic>
        <p:nvPicPr>
          <p:cNvPr id="385" name="Google Shape;385;p20"/>
          <p:cNvPicPr preferRelativeResize="0"/>
          <p:nvPr/>
        </p:nvPicPr>
        <p:blipFill rotWithShape="1">
          <a:blip r:embed="rId9">
            <a:alphaModFix/>
          </a:blip>
          <a:srcRect b="0" l="0" r="0" t="0"/>
          <a:stretch/>
        </p:blipFill>
        <p:spPr>
          <a:xfrm>
            <a:off x="6705600" y="1562100"/>
            <a:ext cx="1804987" cy="3332162"/>
          </a:xfrm>
          <a:prstGeom prst="rect">
            <a:avLst/>
          </a:prstGeom>
          <a:noFill/>
          <a:ln>
            <a:noFill/>
          </a:ln>
        </p:spPr>
      </p:pic>
      <p:pic>
        <p:nvPicPr>
          <p:cNvPr id="386" name="Google Shape;386;p20"/>
          <p:cNvPicPr preferRelativeResize="0"/>
          <p:nvPr/>
        </p:nvPicPr>
        <p:blipFill rotWithShape="1">
          <a:blip r:embed="rId10">
            <a:alphaModFix/>
          </a:blip>
          <a:srcRect b="0" l="0" r="0" t="0"/>
          <a:stretch/>
        </p:blipFill>
        <p:spPr>
          <a:xfrm>
            <a:off x="2552700" y="2919412"/>
            <a:ext cx="5502275" cy="22955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90" name="Shape 390"/>
        <p:cNvGrpSpPr/>
        <p:nvPr/>
      </p:nvGrpSpPr>
      <p:grpSpPr>
        <a:xfrm>
          <a:off x="0" y="0"/>
          <a:ext cx="0" cy="0"/>
          <a:chOff x="0" y="0"/>
          <a:chExt cx="0" cy="0"/>
        </a:xfrm>
      </p:grpSpPr>
      <p:pic>
        <p:nvPicPr>
          <p:cNvPr id="391" name="Google Shape;391;p21"/>
          <p:cNvPicPr preferRelativeResize="0"/>
          <p:nvPr/>
        </p:nvPicPr>
        <p:blipFill rotWithShape="1">
          <a:blip r:embed="rId3">
            <a:alphaModFix/>
          </a:blip>
          <a:srcRect b="0" l="0" r="0" t="0"/>
          <a:stretch/>
        </p:blipFill>
        <p:spPr>
          <a:xfrm>
            <a:off x="53975" y="-9525"/>
            <a:ext cx="8966200" cy="6546850"/>
          </a:xfrm>
          <a:prstGeom prst="rect">
            <a:avLst/>
          </a:prstGeom>
          <a:noFill/>
          <a:ln>
            <a:noFill/>
          </a:ln>
        </p:spPr>
      </p:pic>
      <p:pic>
        <p:nvPicPr>
          <p:cNvPr id="392" name="Google Shape;392;p21"/>
          <p:cNvPicPr preferRelativeResize="0"/>
          <p:nvPr/>
        </p:nvPicPr>
        <p:blipFill rotWithShape="1">
          <a:blip r:embed="rId4">
            <a:alphaModFix/>
          </a:blip>
          <a:srcRect b="0" l="0" r="0" t="0"/>
          <a:stretch/>
        </p:blipFill>
        <p:spPr>
          <a:xfrm>
            <a:off x="1392237" y="874712"/>
            <a:ext cx="5707062" cy="5189537"/>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96" name="Shape 396"/>
        <p:cNvGrpSpPr/>
        <p:nvPr/>
      </p:nvGrpSpPr>
      <p:grpSpPr>
        <a:xfrm>
          <a:off x="0" y="0"/>
          <a:ext cx="0" cy="0"/>
          <a:chOff x="0" y="0"/>
          <a:chExt cx="0" cy="0"/>
        </a:xfrm>
      </p:grpSpPr>
      <p:pic>
        <p:nvPicPr>
          <p:cNvPr id="397" name="Google Shape;397;p22"/>
          <p:cNvPicPr preferRelativeResize="0"/>
          <p:nvPr/>
        </p:nvPicPr>
        <p:blipFill rotWithShape="1">
          <a:blip r:embed="rId3">
            <a:alphaModFix/>
          </a:blip>
          <a:srcRect b="0" l="0" r="0" t="0"/>
          <a:stretch/>
        </p:blipFill>
        <p:spPr>
          <a:xfrm>
            <a:off x="285750" y="0"/>
            <a:ext cx="8207375" cy="57150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01" name="Shape 401"/>
        <p:cNvGrpSpPr/>
        <p:nvPr/>
      </p:nvGrpSpPr>
      <p:grpSpPr>
        <a:xfrm>
          <a:off x="0" y="0"/>
          <a:ext cx="0" cy="0"/>
          <a:chOff x="0" y="0"/>
          <a:chExt cx="0" cy="0"/>
        </a:xfrm>
      </p:grpSpPr>
      <p:pic>
        <p:nvPicPr>
          <p:cNvPr id="402" name="Google Shape;402;p23"/>
          <p:cNvPicPr preferRelativeResize="0"/>
          <p:nvPr/>
        </p:nvPicPr>
        <p:blipFill rotWithShape="1">
          <a:blip r:embed="rId3">
            <a:alphaModFix/>
          </a:blip>
          <a:srcRect b="0" l="0" r="0" t="0"/>
          <a:stretch/>
        </p:blipFill>
        <p:spPr>
          <a:xfrm>
            <a:off x="214312" y="79375"/>
            <a:ext cx="7269162" cy="61722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06" name="Shape 406"/>
        <p:cNvGrpSpPr/>
        <p:nvPr/>
      </p:nvGrpSpPr>
      <p:grpSpPr>
        <a:xfrm>
          <a:off x="0" y="0"/>
          <a:ext cx="0" cy="0"/>
          <a:chOff x="0" y="0"/>
          <a:chExt cx="0" cy="0"/>
        </a:xfrm>
      </p:grpSpPr>
      <p:pic>
        <p:nvPicPr>
          <p:cNvPr id="407" name="Google Shape;407;p24"/>
          <p:cNvPicPr preferRelativeResize="0"/>
          <p:nvPr/>
        </p:nvPicPr>
        <p:blipFill rotWithShape="1">
          <a:blip r:embed="rId3">
            <a:alphaModFix/>
          </a:blip>
          <a:srcRect b="0" l="0" r="0" t="0"/>
          <a:stretch/>
        </p:blipFill>
        <p:spPr>
          <a:xfrm>
            <a:off x="88900" y="34925"/>
            <a:ext cx="8707437" cy="6823075"/>
          </a:xfrm>
          <a:prstGeom prst="rect">
            <a:avLst/>
          </a:prstGeom>
          <a:noFill/>
          <a:ln>
            <a:noFill/>
          </a:ln>
        </p:spPr>
      </p:pic>
      <p:pic>
        <p:nvPicPr>
          <p:cNvPr id="408" name="Google Shape;408;p24"/>
          <p:cNvPicPr preferRelativeResize="0"/>
          <p:nvPr/>
        </p:nvPicPr>
        <p:blipFill rotWithShape="1">
          <a:blip r:embed="rId4">
            <a:alphaModFix/>
          </a:blip>
          <a:srcRect b="0" l="0" r="0" t="0"/>
          <a:stretch/>
        </p:blipFill>
        <p:spPr>
          <a:xfrm>
            <a:off x="5562600" y="1473200"/>
            <a:ext cx="117475" cy="539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12" name="Shape 412"/>
        <p:cNvGrpSpPr/>
        <p:nvPr/>
      </p:nvGrpSpPr>
      <p:grpSpPr>
        <a:xfrm>
          <a:off x="0" y="0"/>
          <a:ext cx="0" cy="0"/>
          <a:chOff x="0" y="0"/>
          <a:chExt cx="0" cy="0"/>
        </a:xfrm>
      </p:grpSpPr>
      <p:grpSp>
        <p:nvGrpSpPr>
          <p:cNvPr id="413" name="Google Shape;413;p25"/>
          <p:cNvGrpSpPr/>
          <p:nvPr/>
        </p:nvGrpSpPr>
        <p:grpSpPr>
          <a:xfrm>
            <a:off x="456823" y="275075"/>
            <a:ext cx="8230228" cy="1304232"/>
            <a:chOff x="457199" y="274320"/>
            <a:chExt cx="8229600" cy="1304543"/>
          </a:xfrm>
        </p:grpSpPr>
        <p:sp>
          <p:nvSpPr>
            <p:cNvPr id="414" name="Google Shape;414;p25"/>
            <p:cNvSpPr txBox="1"/>
            <p:nvPr/>
          </p:nvSpPr>
          <p:spPr>
            <a:xfrm>
              <a:off x="2564891" y="320040"/>
              <a:ext cx="4011167" cy="1258823"/>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415" name="Google Shape;415;p25"/>
            <p:cNvSpPr txBox="1"/>
            <p:nvPr/>
          </p:nvSpPr>
          <p:spPr>
            <a:xfrm>
              <a:off x="457199" y="274320"/>
              <a:ext cx="8229600" cy="11430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sp>
        <p:nvSpPr>
          <p:cNvPr id="416" name="Google Shape;416;p25"/>
          <p:cNvSpPr txBox="1"/>
          <p:nvPr>
            <p:ph type="title"/>
          </p:nvPr>
        </p:nvSpPr>
        <p:spPr>
          <a:xfrm>
            <a:off x="457200" y="274637"/>
            <a:ext cx="8229600" cy="1143000"/>
          </a:xfrm>
          <a:prstGeom prst="rect">
            <a:avLst/>
          </a:prstGeom>
          <a:noFill/>
          <a:ln cap="flat" cmpd="sng" w="9525">
            <a:solidFill>
              <a:srgbClr val="BD4A47"/>
            </a:solidFill>
            <a:prstDash val="solid"/>
            <a:miter lim="800000"/>
            <a:headEnd len="sm" w="sm" type="none"/>
            <a:tailEnd len="sm" w="sm" type="none"/>
          </a:ln>
        </p:spPr>
        <p:txBody>
          <a:bodyPr anchorCtr="0" anchor="t" bIns="0" lIns="0" spcFirstLastPara="1" rIns="0" wrap="square" tIns="200650">
            <a:spAutoFit/>
          </a:bodyPr>
          <a:lstStyle/>
          <a:p>
            <a:pPr indent="0" lvl="0" marL="0" rtl="0" algn="ctr">
              <a:lnSpc>
                <a:spcPct val="100000"/>
              </a:lnSpc>
              <a:spcBef>
                <a:spcPts val="0"/>
              </a:spcBef>
              <a:spcAft>
                <a:spcPts val="0"/>
              </a:spcAft>
              <a:buClr>
                <a:schemeClr val="dk1"/>
              </a:buClr>
              <a:buSzPts val="4400"/>
              <a:buFont typeface="Arial"/>
              <a:buNone/>
            </a:pPr>
            <a:r>
              <a:rPr b="0" i="0" lang="en-US" sz="4400" u="none">
                <a:solidFill>
                  <a:schemeClr val="dk1"/>
                </a:solidFill>
                <a:latin typeface="Arial"/>
                <a:ea typeface="Arial"/>
                <a:cs typeface="Arial"/>
                <a:sym typeface="Arial"/>
              </a:rPr>
              <a:t>Semilog paper</a:t>
            </a:r>
            <a:endParaRPr/>
          </a:p>
        </p:txBody>
      </p:sp>
      <p:sp>
        <p:nvSpPr>
          <p:cNvPr id="417" name="Google Shape;417;p25"/>
          <p:cNvSpPr txBox="1"/>
          <p:nvPr/>
        </p:nvSpPr>
        <p:spPr>
          <a:xfrm>
            <a:off x="1039812" y="1511300"/>
            <a:ext cx="7924800" cy="5105400"/>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pic>
        <p:nvPicPr>
          <p:cNvPr id="418" name="Google Shape;418;p25"/>
          <p:cNvPicPr preferRelativeResize="0"/>
          <p:nvPr/>
        </p:nvPicPr>
        <p:blipFill rotWithShape="1">
          <a:blip r:embed="rId6">
            <a:alphaModFix/>
          </a:blip>
          <a:srcRect b="0" l="0" r="0" t="0"/>
          <a:stretch/>
        </p:blipFill>
        <p:spPr>
          <a:xfrm>
            <a:off x="133350" y="758825"/>
            <a:ext cx="8751887" cy="5867400"/>
          </a:xfrm>
          <a:prstGeom prst="rect">
            <a:avLst/>
          </a:prstGeom>
          <a:noFill/>
          <a:ln>
            <a:noFill/>
          </a:ln>
        </p:spPr>
      </p:pic>
      <p:pic>
        <p:nvPicPr>
          <p:cNvPr id="419" name="Google Shape;419;p25"/>
          <p:cNvPicPr preferRelativeResize="0"/>
          <p:nvPr/>
        </p:nvPicPr>
        <p:blipFill rotWithShape="1">
          <a:blip r:embed="rId7">
            <a:alphaModFix/>
          </a:blip>
          <a:srcRect b="0" l="0" r="0" t="0"/>
          <a:stretch/>
        </p:blipFill>
        <p:spPr>
          <a:xfrm>
            <a:off x="1266825" y="1517650"/>
            <a:ext cx="7100887" cy="5243512"/>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23" name="Shape 423"/>
        <p:cNvGrpSpPr/>
        <p:nvPr/>
      </p:nvGrpSpPr>
      <p:grpSpPr>
        <a:xfrm>
          <a:off x="0" y="0"/>
          <a:ext cx="0" cy="0"/>
          <a:chOff x="0" y="0"/>
          <a:chExt cx="0" cy="0"/>
        </a:xfrm>
      </p:grpSpPr>
      <p:grpSp>
        <p:nvGrpSpPr>
          <p:cNvPr id="424" name="Google Shape;424;p26"/>
          <p:cNvGrpSpPr/>
          <p:nvPr/>
        </p:nvGrpSpPr>
        <p:grpSpPr>
          <a:xfrm>
            <a:off x="456823" y="275075"/>
            <a:ext cx="8230228" cy="1304232"/>
            <a:chOff x="457199" y="274320"/>
            <a:chExt cx="8229600" cy="1304543"/>
          </a:xfrm>
        </p:grpSpPr>
        <p:sp>
          <p:nvSpPr>
            <p:cNvPr id="425" name="Google Shape;425;p26"/>
            <p:cNvSpPr txBox="1"/>
            <p:nvPr/>
          </p:nvSpPr>
          <p:spPr>
            <a:xfrm>
              <a:off x="2564891" y="320040"/>
              <a:ext cx="4011167" cy="1258823"/>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426" name="Google Shape;426;p26"/>
            <p:cNvSpPr txBox="1"/>
            <p:nvPr/>
          </p:nvSpPr>
          <p:spPr>
            <a:xfrm>
              <a:off x="457199" y="274320"/>
              <a:ext cx="8229600" cy="11430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sp>
        <p:nvSpPr>
          <p:cNvPr id="427" name="Google Shape;427;p26"/>
          <p:cNvSpPr txBox="1"/>
          <p:nvPr>
            <p:ph type="title"/>
          </p:nvPr>
        </p:nvSpPr>
        <p:spPr>
          <a:xfrm>
            <a:off x="457200" y="274637"/>
            <a:ext cx="8229600" cy="1143000"/>
          </a:xfrm>
          <a:prstGeom prst="rect">
            <a:avLst/>
          </a:prstGeom>
          <a:noFill/>
          <a:ln cap="flat" cmpd="sng" w="9525">
            <a:solidFill>
              <a:srgbClr val="BD4A47"/>
            </a:solidFill>
            <a:prstDash val="solid"/>
            <a:miter lim="800000"/>
            <a:headEnd len="sm" w="sm" type="none"/>
            <a:tailEnd len="sm" w="sm" type="none"/>
          </a:ln>
        </p:spPr>
        <p:txBody>
          <a:bodyPr anchorCtr="0" anchor="t" bIns="0" lIns="0" spcFirstLastPara="1" rIns="0" wrap="square" tIns="200650">
            <a:spAutoFit/>
          </a:bodyPr>
          <a:lstStyle/>
          <a:p>
            <a:pPr indent="0" lvl="0" marL="0" rtl="0" algn="ctr">
              <a:lnSpc>
                <a:spcPct val="100000"/>
              </a:lnSpc>
              <a:spcBef>
                <a:spcPts val="0"/>
              </a:spcBef>
              <a:spcAft>
                <a:spcPts val="0"/>
              </a:spcAft>
              <a:buClr>
                <a:schemeClr val="dk1"/>
              </a:buClr>
              <a:buSzPts val="4400"/>
              <a:buFont typeface="Arial"/>
              <a:buNone/>
            </a:pPr>
            <a:r>
              <a:rPr b="0" i="0" lang="en-US" sz="4400" u="none">
                <a:solidFill>
                  <a:schemeClr val="dk1"/>
                </a:solidFill>
                <a:latin typeface="Arial"/>
                <a:ea typeface="Arial"/>
                <a:cs typeface="Arial"/>
                <a:sym typeface="Arial"/>
              </a:rPr>
              <a:t>Semilog paper</a:t>
            </a:r>
            <a:endParaRPr/>
          </a:p>
        </p:txBody>
      </p:sp>
      <p:sp>
        <p:nvSpPr>
          <p:cNvPr id="428" name="Google Shape;428;p26"/>
          <p:cNvSpPr txBox="1"/>
          <p:nvPr/>
        </p:nvSpPr>
        <p:spPr>
          <a:xfrm>
            <a:off x="1039812" y="1547812"/>
            <a:ext cx="7924800" cy="5105400"/>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pic>
        <p:nvPicPr>
          <p:cNvPr id="429" name="Google Shape;429;p26"/>
          <p:cNvPicPr preferRelativeResize="0"/>
          <p:nvPr/>
        </p:nvPicPr>
        <p:blipFill rotWithShape="1">
          <a:blip r:embed="rId6">
            <a:alphaModFix/>
          </a:blip>
          <a:srcRect b="0" l="0" r="0" t="0"/>
          <a:stretch/>
        </p:blipFill>
        <p:spPr>
          <a:xfrm>
            <a:off x="133350" y="758825"/>
            <a:ext cx="8751887" cy="58674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33" name="Shape 433"/>
        <p:cNvGrpSpPr/>
        <p:nvPr/>
      </p:nvGrpSpPr>
      <p:grpSpPr>
        <a:xfrm>
          <a:off x="0" y="0"/>
          <a:ext cx="0" cy="0"/>
          <a:chOff x="0" y="0"/>
          <a:chExt cx="0" cy="0"/>
        </a:xfrm>
      </p:grpSpPr>
      <p:pic>
        <p:nvPicPr>
          <p:cNvPr id="434" name="Google Shape;434;p27"/>
          <p:cNvPicPr preferRelativeResize="0"/>
          <p:nvPr/>
        </p:nvPicPr>
        <p:blipFill rotWithShape="1">
          <a:blip r:embed="rId3">
            <a:alphaModFix/>
          </a:blip>
          <a:srcRect b="0" l="0" r="0" t="0"/>
          <a:stretch/>
        </p:blipFill>
        <p:spPr>
          <a:xfrm>
            <a:off x="365125" y="79375"/>
            <a:ext cx="8628062" cy="5913437"/>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pic>
        <p:nvPicPr>
          <p:cNvPr id="439" name="Google Shape;439;p28"/>
          <p:cNvPicPr preferRelativeResize="0"/>
          <p:nvPr/>
        </p:nvPicPr>
        <p:blipFill rotWithShape="1">
          <a:blip r:embed="rId3">
            <a:alphaModFix/>
          </a:blip>
          <a:srcRect b="0" l="0" r="0" t="0"/>
          <a:stretch/>
        </p:blipFill>
        <p:spPr>
          <a:xfrm>
            <a:off x="517525" y="71437"/>
            <a:ext cx="7877175" cy="5956300"/>
          </a:xfrm>
          <a:prstGeom prst="rect">
            <a:avLst/>
          </a:prstGeom>
          <a:noFill/>
          <a:ln>
            <a:noFill/>
          </a:ln>
        </p:spPr>
      </p:pic>
      <p:pic>
        <p:nvPicPr>
          <p:cNvPr id="440" name="Google Shape;440;p28"/>
          <p:cNvPicPr preferRelativeResize="0"/>
          <p:nvPr/>
        </p:nvPicPr>
        <p:blipFill rotWithShape="1">
          <a:blip r:embed="rId4">
            <a:alphaModFix/>
          </a:blip>
          <a:srcRect b="0" l="0" r="0" t="0"/>
          <a:stretch/>
        </p:blipFill>
        <p:spPr>
          <a:xfrm>
            <a:off x="3017837" y="633412"/>
            <a:ext cx="5886450" cy="611822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grpSp>
        <p:nvGrpSpPr>
          <p:cNvPr id="445" name="Google Shape;445;p29"/>
          <p:cNvGrpSpPr/>
          <p:nvPr/>
        </p:nvGrpSpPr>
        <p:grpSpPr>
          <a:xfrm>
            <a:off x="456823" y="275075"/>
            <a:ext cx="8230228" cy="1304232"/>
            <a:chOff x="457199" y="274320"/>
            <a:chExt cx="8229600" cy="1304543"/>
          </a:xfrm>
        </p:grpSpPr>
        <p:sp>
          <p:nvSpPr>
            <p:cNvPr id="446" name="Google Shape;446;p29"/>
            <p:cNvSpPr txBox="1"/>
            <p:nvPr/>
          </p:nvSpPr>
          <p:spPr>
            <a:xfrm>
              <a:off x="2564891" y="320040"/>
              <a:ext cx="4011167" cy="1258823"/>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447" name="Google Shape;447;p29"/>
            <p:cNvSpPr txBox="1"/>
            <p:nvPr/>
          </p:nvSpPr>
          <p:spPr>
            <a:xfrm>
              <a:off x="457199" y="274320"/>
              <a:ext cx="8229600" cy="11430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sp>
        <p:nvSpPr>
          <p:cNvPr id="448" name="Google Shape;448;p29"/>
          <p:cNvSpPr txBox="1"/>
          <p:nvPr>
            <p:ph type="title"/>
          </p:nvPr>
        </p:nvSpPr>
        <p:spPr>
          <a:xfrm>
            <a:off x="457200" y="274637"/>
            <a:ext cx="8229600" cy="1143000"/>
          </a:xfrm>
          <a:prstGeom prst="rect">
            <a:avLst/>
          </a:prstGeom>
          <a:noFill/>
          <a:ln cap="flat" cmpd="sng" w="9525">
            <a:solidFill>
              <a:srgbClr val="BD4A47"/>
            </a:solidFill>
            <a:prstDash val="solid"/>
            <a:miter lim="800000"/>
            <a:headEnd len="sm" w="sm" type="none"/>
            <a:tailEnd len="sm" w="sm" type="none"/>
          </a:ln>
        </p:spPr>
        <p:txBody>
          <a:bodyPr anchorCtr="0" anchor="t" bIns="0" lIns="0" spcFirstLastPara="1" rIns="0" wrap="square" tIns="200650">
            <a:spAutoFit/>
          </a:bodyPr>
          <a:lstStyle/>
          <a:p>
            <a:pPr indent="0" lvl="0" marL="0" rtl="0" algn="ctr">
              <a:lnSpc>
                <a:spcPct val="100000"/>
              </a:lnSpc>
              <a:spcBef>
                <a:spcPts val="0"/>
              </a:spcBef>
              <a:spcAft>
                <a:spcPts val="0"/>
              </a:spcAft>
              <a:buClr>
                <a:schemeClr val="dk1"/>
              </a:buClr>
              <a:buSzPts val="4400"/>
              <a:buFont typeface="Arial"/>
              <a:buNone/>
            </a:pPr>
            <a:r>
              <a:rPr b="0" i="0" lang="en-US" sz="4400" u="none">
                <a:solidFill>
                  <a:schemeClr val="dk1"/>
                </a:solidFill>
                <a:latin typeface="Arial"/>
                <a:ea typeface="Arial"/>
                <a:cs typeface="Arial"/>
                <a:sym typeface="Arial"/>
              </a:rPr>
              <a:t>Semilog paper</a:t>
            </a:r>
            <a:endParaRPr/>
          </a:p>
        </p:txBody>
      </p:sp>
      <p:sp>
        <p:nvSpPr>
          <p:cNvPr id="449" name="Google Shape;449;p29"/>
          <p:cNvSpPr txBox="1"/>
          <p:nvPr/>
        </p:nvSpPr>
        <p:spPr>
          <a:xfrm>
            <a:off x="1039812" y="1547812"/>
            <a:ext cx="7924800" cy="5105400"/>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pic>
        <p:nvPicPr>
          <p:cNvPr id="450" name="Google Shape;450;p29"/>
          <p:cNvPicPr preferRelativeResize="0"/>
          <p:nvPr/>
        </p:nvPicPr>
        <p:blipFill rotWithShape="1">
          <a:blip r:embed="rId6">
            <a:alphaModFix/>
          </a:blip>
          <a:srcRect b="0" l="0" r="0" t="0"/>
          <a:stretch/>
        </p:blipFill>
        <p:spPr>
          <a:xfrm>
            <a:off x="133350" y="758825"/>
            <a:ext cx="8751887" cy="5867400"/>
          </a:xfrm>
          <a:prstGeom prst="rect">
            <a:avLst/>
          </a:prstGeom>
          <a:noFill/>
          <a:ln>
            <a:noFill/>
          </a:ln>
        </p:spPr>
      </p:pic>
      <p:pic>
        <p:nvPicPr>
          <p:cNvPr id="451" name="Google Shape;451;p29"/>
          <p:cNvPicPr preferRelativeResize="0"/>
          <p:nvPr/>
        </p:nvPicPr>
        <p:blipFill rotWithShape="1">
          <a:blip r:embed="rId7">
            <a:alphaModFix/>
          </a:blip>
          <a:srcRect b="0" l="0" r="0" t="0"/>
          <a:stretch/>
        </p:blipFill>
        <p:spPr>
          <a:xfrm>
            <a:off x="973137" y="1687512"/>
            <a:ext cx="7948612" cy="4457700"/>
          </a:xfrm>
          <a:prstGeom prst="rect">
            <a:avLst/>
          </a:prstGeom>
          <a:noFill/>
          <a:ln>
            <a:noFill/>
          </a:ln>
        </p:spPr>
      </p:pic>
      <p:pic>
        <p:nvPicPr>
          <p:cNvPr id="452" name="Google Shape;452;p29"/>
          <p:cNvPicPr preferRelativeResize="0"/>
          <p:nvPr/>
        </p:nvPicPr>
        <p:blipFill rotWithShape="1">
          <a:blip r:embed="rId8">
            <a:alphaModFix/>
          </a:blip>
          <a:srcRect b="0" l="0" r="0" t="0"/>
          <a:stretch/>
        </p:blipFill>
        <p:spPr>
          <a:xfrm>
            <a:off x="1231900" y="1276350"/>
            <a:ext cx="7958137" cy="52609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41" name="Shape 241"/>
        <p:cNvGrpSpPr/>
        <p:nvPr/>
      </p:nvGrpSpPr>
      <p:grpSpPr>
        <a:xfrm>
          <a:off x="0" y="0"/>
          <a:ext cx="0" cy="0"/>
          <a:chOff x="0" y="0"/>
          <a:chExt cx="0" cy="0"/>
        </a:xfrm>
      </p:grpSpPr>
      <p:sp>
        <p:nvSpPr>
          <p:cNvPr id="242" name="Google Shape;242;p3"/>
          <p:cNvSpPr txBox="1"/>
          <p:nvPr>
            <p:ph type="title"/>
          </p:nvPr>
        </p:nvSpPr>
        <p:spPr>
          <a:xfrm>
            <a:off x="3144837" y="461962"/>
            <a:ext cx="3636962" cy="696912"/>
          </a:xfrm>
          <a:prstGeom prst="rect">
            <a:avLst/>
          </a:prstGeom>
          <a:noFill/>
          <a:ln>
            <a:noFill/>
          </a:ln>
        </p:spPr>
        <p:txBody>
          <a:bodyPr anchorCtr="0" anchor="t" bIns="0" lIns="0" spcFirstLastPara="1" rIns="0" wrap="square" tIns="13325">
            <a:spAutoFit/>
          </a:bodyPr>
          <a:lstStyle/>
          <a:p>
            <a:pPr indent="0" lvl="0" marL="12700" rtl="0" algn="ctr">
              <a:lnSpc>
                <a:spcPct val="100000"/>
              </a:lnSpc>
              <a:spcBef>
                <a:spcPts val="0"/>
              </a:spcBef>
              <a:spcAft>
                <a:spcPts val="0"/>
              </a:spcAft>
              <a:buClr>
                <a:srgbClr val="0000FF"/>
              </a:buClr>
              <a:buSzPts val="4400"/>
              <a:buFont typeface="Times New Roman"/>
              <a:buNone/>
            </a:pPr>
            <a:r>
              <a:rPr b="0" i="0" lang="en-US" sz="4400" u="none">
                <a:solidFill>
                  <a:srgbClr val="0000FF"/>
                </a:solidFill>
                <a:latin typeface="Times New Roman"/>
                <a:ea typeface="Times New Roman"/>
                <a:cs typeface="Times New Roman"/>
                <a:sym typeface="Times New Roman"/>
              </a:rPr>
              <a:t>Introduction</a:t>
            </a:r>
            <a:endParaRPr/>
          </a:p>
        </p:txBody>
      </p:sp>
      <p:sp>
        <p:nvSpPr>
          <p:cNvPr id="243" name="Google Shape;243;p3"/>
          <p:cNvSpPr txBox="1"/>
          <p:nvPr/>
        </p:nvSpPr>
        <p:spPr>
          <a:xfrm>
            <a:off x="536575" y="1509712"/>
            <a:ext cx="8074025" cy="3830637"/>
          </a:xfrm>
          <a:prstGeom prst="rect">
            <a:avLst/>
          </a:prstGeom>
          <a:noFill/>
          <a:ln>
            <a:noFill/>
          </a:ln>
        </p:spPr>
        <p:txBody>
          <a:bodyPr anchorCtr="0" anchor="t" bIns="0" lIns="0" spcFirstLastPara="1" rIns="0" wrap="square" tIns="110475">
            <a:spAutoFit/>
          </a:bodyPr>
          <a:lstStyle/>
          <a:p>
            <a:pPr indent="-454025" lvl="0" marL="466725" marR="0" rtl="0" algn="just">
              <a:lnSpc>
                <a:spcPct val="100000"/>
              </a:lnSpc>
              <a:spcBef>
                <a:spcPts val="0"/>
              </a:spcBef>
              <a:spcAft>
                <a:spcPts val="0"/>
              </a:spcAft>
              <a:buClr>
                <a:srgbClr val="FF0000"/>
              </a:buClr>
              <a:buSzPts val="3200"/>
              <a:buFont typeface="Noto Sans Symbols"/>
              <a:buChar char="❖"/>
            </a:pPr>
            <a:r>
              <a:rPr b="0" i="0" lang="en-US" sz="3200" u="sng">
                <a:solidFill>
                  <a:srgbClr val="FF0000"/>
                </a:solidFill>
                <a:latin typeface="Arial"/>
                <a:ea typeface="Arial"/>
                <a:cs typeface="Arial"/>
                <a:sym typeface="Arial"/>
              </a:rPr>
              <a:t>Time-Domain analysis:</a:t>
            </a:r>
            <a:endParaRPr b="0" i="0" sz="3200" u="none">
              <a:solidFill>
                <a:srgbClr val="FF0000"/>
              </a:solidFill>
              <a:latin typeface="Arial"/>
              <a:ea typeface="Arial"/>
              <a:cs typeface="Arial"/>
              <a:sym typeface="Arial"/>
            </a:endParaRPr>
          </a:p>
          <a:p>
            <a:pPr indent="-454025" lvl="0" marL="466725" marR="0" rtl="0" algn="just">
              <a:lnSpc>
                <a:spcPct val="100000"/>
              </a:lnSpc>
              <a:spcBef>
                <a:spcPts val="700"/>
              </a:spcBef>
              <a:spcAft>
                <a:spcPts val="0"/>
              </a:spcAft>
              <a:buClr>
                <a:schemeClr val="dk1"/>
              </a:buClr>
              <a:buSzPts val="3200"/>
              <a:buFont typeface="Arial"/>
              <a:buNone/>
            </a:pPr>
            <a:r>
              <a:rPr b="0" i="0" lang="en-US" sz="3200" u="none">
                <a:solidFill>
                  <a:schemeClr val="dk1"/>
                </a:solidFill>
                <a:latin typeface="Arial"/>
                <a:ea typeface="Arial"/>
                <a:cs typeface="Arial"/>
                <a:sym typeface="Arial"/>
              </a:rPr>
              <a:t>Impulse, unit step, ramp, etc. are used as  input to the system</a:t>
            </a:r>
            <a:endParaRPr/>
          </a:p>
          <a:p>
            <a:pPr indent="-454025" lvl="0" marL="466725" marR="0" rtl="0" algn="just">
              <a:lnSpc>
                <a:spcPct val="100000"/>
              </a:lnSpc>
              <a:spcBef>
                <a:spcPts val="700"/>
              </a:spcBef>
              <a:spcAft>
                <a:spcPts val="0"/>
              </a:spcAft>
              <a:buClr>
                <a:srgbClr val="FF0000"/>
              </a:buClr>
              <a:buSzPts val="3200"/>
              <a:buFont typeface="Noto Sans Symbols"/>
              <a:buChar char="❖"/>
            </a:pPr>
            <a:r>
              <a:rPr b="0" i="0" lang="en-US" sz="3200" u="sng">
                <a:solidFill>
                  <a:srgbClr val="FF0000"/>
                </a:solidFill>
                <a:latin typeface="Arial"/>
                <a:ea typeface="Arial"/>
                <a:cs typeface="Arial"/>
                <a:sym typeface="Arial"/>
              </a:rPr>
              <a:t>Frequency-Domain Analysis:</a:t>
            </a:r>
            <a:endParaRPr b="0" i="0" sz="3200" u="none">
              <a:solidFill>
                <a:srgbClr val="FF0000"/>
              </a:solidFill>
              <a:latin typeface="Arial"/>
              <a:ea typeface="Arial"/>
              <a:cs typeface="Arial"/>
              <a:sym typeface="Arial"/>
            </a:endParaRPr>
          </a:p>
          <a:p>
            <a:pPr indent="-454025" lvl="0" marL="466725" marR="0" rtl="0" algn="just">
              <a:lnSpc>
                <a:spcPct val="100000"/>
              </a:lnSpc>
              <a:spcBef>
                <a:spcPts val="700"/>
              </a:spcBef>
              <a:spcAft>
                <a:spcPts val="0"/>
              </a:spcAft>
              <a:buClr>
                <a:schemeClr val="dk1"/>
              </a:buClr>
              <a:buSzPts val="3200"/>
              <a:buFont typeface="Arial"/>
              <a:buNone/>
            </a:pPr>
            <a:r>
              <a:rPr b="1" i="0" lang="en-US" sz="3200" u="none">
                <a:solidFill>
                  <a:schemeClr val="dk1"/>
                </a:solidFill>
                <a:latin typeface="Arial"/>
                <a:ea typeface="Arial"/>
                <a:cs typeface="Arial"/>
                <a:sym typeface="Arial"/>
              </a:rPr>
              <a:t>Frequency Response of a system is the  response of the system for sinusoidal input  signal of various frequencies</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grpSp>
        <p:nvGrpSpPr>
          <p:cNvPr id="457" name="Google Shape;457;p30"/>
          <p:cNvGrpSpPr/>
          <p:nvPr/>
        </p:nvGrpSpPr>
        <p:grpSpPr>
          <a:xfrm>
            <a:off x="456823" y="275075"/>
            <a:ext cx="8230228" cy="1304232"/>
            <a:chOff x="457199" y="274320"/>
            <a:chExt cx="8229600" cy="1304543"/>
          </a:xfrm>
        </p:grpSpPr>
        <p:sp>
          <p:nvSpPr>
            <p:cNvPr id="458" name="Google Shape;458;p30"/>
            <p:cNvSpPr txBox="1"/>
            <p:nvPr/>
          </p:nvSpPr>
          <p:spPr>
            <a:xfrm>
              <a:off x="2564891" y="320040"/>
              <a:ext cx="4011167" cy="1258823"/>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459" name="Google Shape;459;p30"/>
            <p:cNvSpPr txBox="1"/>
            <p:nvPr/>
          </p:nvSpPr>
          <p:spPr>
            <a:xfrm>
              <a:off x="457199" y="274320"/>
              <a:ext cx="8229600" cy="11430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sp>
        <p:nvSpPr>
          <p:cNvPr id="460" name="Google Shape;460;p30"/>
          <p:cNvSpPr txBox="1"/>
          <p:nvPr>
            <p:ph type="title"/>
          </p:nvPr>
        </p:nvSpPr>
        <p:spPr>
          <a:xfrm>
            <a:off x="457200" y="274637"/>
            <a:ext cx="8229600" cy="1143000"/>
          </a:xfrm>
          <a:prstGeom prst="rect">
            <a:avLst/>
          </a:prstGeom>
          <a:noFill/>
          <a:ln cap="flat" cmpd="sng" w="9525">
            <a:solidFill>
              <a:srgbClr val="BD4A47"/>
            </a:solidFill>
            <a:prstDash val="solid"/>
            <a:miter lim="800000"/>
            <a:headEnd len="sm" w="sm" type="none"/>
            <a:tailEnd len="sm" w="sm" type="none"/>
          </a:ln>
        </p:spPr>
        <p:txBody>
          <a:bodyPr anchorCtr="0" anchor="t" bIns="0" lIns="0" spcFirstLastPara="1" rIns="0" wrap="square" tIns="200650">
            <a:spAutoFit/>
          </a:bodyPr>
          <a:lstStyle/>
          <a:p>
            <a:pPr indent="0" lvl="0" marL="0" rtl="0" algn="ctr">
              <a:lnSpc>
                <a:spcPct val="100000"/>
              </a:lnSpc>
              <a:spcBef>
                <a:spcPts val="0"/>
              </a:spcBef>
              <a:spcAft>
                <a:spcPts val="0"/>
              </a:spcAft>
              <a:buClr>
                <a:schemeClr val="dk1"/>
              </a:buClr>
              <a:buSzPts val="4400"/>
              <a:buFont typeface="Arial"/>
              <a:buNone/>
            </a:pPr>
            <a:r>
              <a:rPr b="0" i="0" lang="en-US" sz="4400" u="none">
                <a:solidFill>
                  <a:schemeClr val="dk1"/>
                </a:solidFill>
                <a:latin typeface="Arial"/>
                <a:ea typeface="Arial"/>
                <a:cs typeface="Arial"/>
                <a:sym typeface="Arial"/>
              </a:rPr>
              <a:t>Semilog paper</a:t>
            </a:r>
            <a:endParaRPr/>
          </a:p>
        </p:txBody>
      </p:sp>
      <p:sp>
        <p:nvSpPr>
          <p:cNvPr id="461" name="Google Shape;461;p30"/>
          <p:cNvSpPr txBox="1"/>
          <p:nvPr/>
        </p:nvSpPr>
        <p:spPr>
          <a:xfrm>
            <a:off x="1039812" y="1547812"/>
            <a:ext cx="7924800" cy="5105400"/>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pic>
        <p:nvPicPr>
          <p:cNvPr id="462" name="Google Shape;462;p30"/>
          <p:cNvPicPr preferRelativeResize="0"/>
          <p:nvPr/>
        </p:nvPicPr>
        <p:blipFill rotWithShape="1">
          <a:blip r:embed="rId6">
            <a:alphaModFix/>
          </a:blip>
          <a:srcRect b="0" l="0" r="0" t="0"/>
          <a:stretch/>
        </p:blipFill>
        <p:spPr>
          <a:xfrm>
            <a:off x="133350" y="758825"/>
            <a:ext cx="8751887" cy="58674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grpSp>
        <p:nvGrpSpPr>
          <p:cNvPr id="467" name="Google Shape;467;p31"/>
          <p:cNvGrpSpPr/>
          <p:nvPr/>
        </p:nvGrpSpPr>
        <p:grpSpPr>
          <a:xfrm>
            <a:off x="456823" y="275075"/>
            <a:ext cx="8230228" cy="1304232"/>
            <a:chOff x="457199" y="274320"/>
            <a:chExt cx="8229600" cy="1304543"/>
          </a:xfrm>
        </p:grpSpPr>
        <p:sp>
          <p:nvSpPr>
            <p:cNvPr id="468" name="Google Shape;468;p31"/>
            <p:cNvSpPr txBox="1"/>
            <p:nvPr/>
          </p:nvSpPr>
          <p:spPr>
            <a:xfrm>
              <a:off x="2564891" y="320040"/>
              <a:ext cx="4011167" cy="1258823"/>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469" name="Google Shape;469;p31"/>
            <p:cNvSpPr txBox="1"/>
            <p:nvPr/>
          </p:nvSpPr>
          <p:spPr>
            <a:xfrm>
              <a:off x="457199" y="274320"/>
              <a:ext cx="8229600" cy="11430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sp>
        <p:nvSpPr>
          <p:cNvPr id="470" name="Google Shape;470;p31"/>
          <p:cNvSpPr txBox="1"/>
          <p:nvPr>
            <p:ph type="title"/>
          </p:nvPr>
        </p:nvSpPr>
        <p:spPr>
          <a:xfrm>
            <a:off x="457200" y="274637"/>
            <a:ext cx="8229600" cy="1143000"/>
          </a:xfrm>
          <a:prstGeom prst="rect">
            <a:avLst/>
          </a:prstGeom>
          <a:noFill/>
          <a:ln cap="flat" cmpd="sng" w="9525">
            <a:solidFill>
              <a:srgbClr val="BD4A47"/>
            </a:solidFill>
            <a:prstDash val="solid"/>
            <a:miter lim="800000"/>
            <a:headEnd len="sm" w="sm" type="none"/>
            <a:tailEnd len="sm" w="sm" type="none"/>
          </a:ln>
        </p:spPr>
        <p:txBody>
          <a:bodyPr anchorCtr="0" anchor="t" bIns="0" lIns="0" spcFirstLastPara="1" rIns="0" wrap="square" tIns="200650">
            <a:spAutoFit/>
          </a:bodyPr>
          <a:lstStyle/>
          <a:p>
            <a:pPr indent="0" lvl="0" marL="0" rtl="0" algn="ctr">
              <a:lnSpc>
                <a:spcPct val="100000"/>
              </a:lnSpc>
              <a:spcBef>
                <a:spcPts val="0"/>
              </a:spcBef>
              <a:spcAft>
                <a:spcPts val="0"/>
              </a:spcAft>
              <a:buClr>
                <a:schemeClr val="dk1"/>
              </a:buClr>
              <a:buSzPts val="4400"/>
              <a:buFont typeface="Arial"/>
              <a:buNone/>
            </a:pPr>
            <a:r>
              <a:rPr b="0" i="0" lang="en-US" sz="4400" u="none">
                <a:solidFill>
                  <a:schemeClr val="dk1"/>
                </a:solidFill>
                <a:latin typeface="Arial"/>
                <a:ea typeface="Arial"/>
                <a:cs typeface="Arial"/>
                <a:sym typeface="Arial"/>
              </a:rPr>
              <a:t>Semilog paper</a:t>
            </a:r>
            <a:endParaRPr/>
          </a:p>
        </p:txBody>
      </p:sp>
      <p:sp>
        <p:nvSpPr>
          <p:cNvPr id="471" name="Google Shape;471;p31"/>
          <p:cNvSpPr txBox="1"/>
          <p:nvPr/>
        </p:nvSpPr>
        <p:spPr>
          <a:xfrm>
            <a:off x="1039812" y="1547812"/>
            <a:ext cx="7924800" cy="5105400"/>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pic>
        <p:nvPicPr>
          <p:cNvPr id="472" name="Google Shape;472;p31"/>
          <p:cNvPicPr preferRelativeResize="0"/>
          <p:nvPr/>
        </p:nvPicPr>
        <p:blipFill rotWithShape="1">
          <a:blip r:embed="rId6">
            <a:alphaModFix/>
          </a:blip>
          <a:srcRect b="0" l="0" r="0" t="0"/>
          <a:stretch/>
        </p:blipFill>
        <p:spPr>
          <a:xfrm>
            <a:off x="133350" y="758825"/>
            <a:ext cx="8751887" cy="58674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 name="Shape 476"/>
        <p:cNvGrpSpPr/>
        <p:nvPr/>
      </p:nvGrpSpPr>
      <p:grpSpPr>
        <a:xfrm>
          <a:off x="0" y="0"/>
          <a:ext cx="0" cy="0"/>
          <a:chOff x="0" y="0"/>
          <a:chExt cx="0" cy="0"/>
        </a:xfrm>
      </p:grpSpPr>
      <p:grpSp>
        <p:nvGrpSpPr>
          <p:cNvPr id="477" name="Google Shape;477;p32"/>
          <p:cNvGrpSpPr/>
          <p:nvPr/>
        </p:nvGrpSpPr>
        <p:grpSpPr>
          <a:xfrm>
            <a:off x="456823" y="275075"/>
            <a:ext cx="8230228" cy="1304232"/>
            <a:chOff x="457199" y="274320"/>
            <a:chExt cx="8229600" cy="1304543"/>
          </a:xfrm>
        </p:grpSpPr>
        <p:sp>
          <p:nvSpPr>
            <p:cNvPr id="478" name="Google Shape;478;p32"/>
            <p:cNvSpPr txBox="1"/>
            <p:nvPr/>
          </p:nvSpPr>
          <p:spPr>
            <a:xfrm>
              <a:off x="2564891" y="320040"/>
              <a:ext cx="4011167" cy="1258823"/>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479" name="Google Shape;479;p32"/>
            <p:cNvSpPr txBox="1"/>
            <p:nvPr/>
          </p:nvSpPr>
          <p:spPr>
            <a:xfrm>
              <a:off x="457199" y="274320"/>
              <a:ext cx="8229600" cy="11430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sp>
        <p:nvSpPr>
          <p:cNvPr id="480" name="Google Shape;480;p32"/>
          <p:cNvSpPr txBox="1"/>
          <p:nvPr>
            <p:ph type="title"/>
          </p:nvPr>
        </p:nvSpPr>
        <p:spPr>
          <a:xfrm>
            <a:off x="457200" y="274637"/>
            <a:ext cx="8229600" cy="1143000"/>
          </a:xfrm>
          <a:prstGeom prst="rect">
            <a:avLst/>
          </a:prstGeom>
          <a:noFill/>
          <a:ln cap="flat" cmpd="sng" w="9525">
            <a:solidFill>
              <a:srgbClr val="BD4A47"/>
            </a:solidFill>
            <a:prstDash val="solid"/>
            <a:miter lim="800000"/>
            <a:headEnd len="sm" w="sm" type="none"/>
            <a:tailEnd len="sm" w="sm" type="none"/>
          </a:ln>
        </p:spPr>
        <p:txBody>
          <a:bodyPr anchorCtr="0" anchor="t" bIns="0" lIns="0" spcFirstLastPara="1" rIns="0" wrap="square" tIns="200650">
            <a:spAutoFit/>
          </a:bodyPr>
          <a:lstStyle/>
          <a:p>
            <a:pPr indent="0" lvl="0" marL="0" rtl="0" algn="ctr">
              <a:lnSpc>
                <a:spcPct val="100000"/>
              </a:lnSpc>
              <a:spcBef>
                <a:spcPts val="0"/>
              </a:spcBef>
              <a:spcAft>
                <a:spcPts val="0"/>
              </a:spcAft>
              <a:buClr>
                <a:schemeClr val="dk1"/>
              </a:buClr>
              <a:buSzPts val="4400"/>
              <a:buFont typeface="Arial"/>
              <a:buNone/>
            </a:pPr>
            <a:r>
              <a:rPr b="0" i="0" lang="en-US" sz="4400" u="none">
                <a:solidFill>
                  <a:schemeClr val="dk1"/>
                </a:solidFill>
                <a:latin typeface="Arial"/>
                <a:ea typeface="Arial"/>
                <a:cs typeface="Arial"/>
                <a:sym typeface="Arial"/>
              </a:rPr>
              <a:t>Semilog paper</a:t>
            </a:r>
            <a:endParaRPr/>
          </a:p>
        </p:txBody>
      </p:sp>
      <p:sp>
        <p:nvSpPr>
          <p:cNvPr id="481" name="Google Shape;481;p32"/>
          <p:cNvSpPr txBox="1"/>
          <p:nvPr/>
        </p:nvSpPr>
        <p:spPr>
          <a:xfrm>
            <a:off x="1039812" y="1547812"/>
            <a:ext cx="7924800" cy="5105400"/>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pic>
        <p:nvPicPr>
          <p:cNvPr id="482" name="Google Shape;482;p32"/>
          <p:cNvPicPr preferRelativeResize="0"/>
          <p:nvPr/>
        </p:nvPicPr>
        <p:blipFill rotWithShape="1">
          <a:blip r:embed="rId6">
            <a:alphaModFix/>
          </a:blip>
          <a:srcRect b="0" l="0" r="0" t="0"/>
          <a:stretch/>
        </p:blipFill>
        <p:spPr>
          <a:xfrm>
            <a:off x="133350" y="758825"/>
            <a:ext cx="8751887" cy="58674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 name="Shape 486"/>
        <p:cNvGrpSpPr/>
        <p:nvPr/>
      </p:nvGrpSpPr>
      <p:grpSpPr>
        <a:xfrm>
          <a:off x="0" y="0"/>
          <a:ext cx="0" cy="0"/>
          <a:chOff x="0" y="0"/>
          <a:chExt cx="0" cy="0"/>
        </a:xfrm>
      </p:grpSpPr>
      <p:grpSp>
        <p:nvGrpSpPr>
          <p:cNvPr id="487" name="Google Shape;487;p33"/>
          <p:cNvGrpSpPr/>
          <p:nvPr/>
        </p:nvGrpSpPr>
        <p:grpSpPr>
          <a:xfrm>
            <a:off x="456823" y="275075"/>
            <a:ext cx="8230228" cy="1304232"/>
            <a:chOff x="457199" y="274320"/>
            <a:chExt cx="8229600" cy="1304543"/>
          </a:xfrm>
        </p:grpSpPr>
        <p:sp>
          <p:nvSpPr>
            <p:cNvPr id="488" name="Google Shape;488;p33"/>
            <p:cNvSpPr txBox="1"/>
            <p:nvPr/>
          </p:nvSpPr>
          <p:spPr>
            <a:xfrm>
              <a:off x="2564891" y="320040"/>
              <a:ext cx="4011167" cy="1258823"/>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489" name="Google Shape;489;p33"/>
            <p:cNvSpPr txBox="1"/>
            <p:nvPr/>
          </p:nvSpPr>
          <p:spPr>
            <a:xfrm>
              <a:off x="457199" y="274320"/>
              <a:ext cx="8229600" cy="11430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sp>
        <p:nvSpPr>
          <p:cNvPr id="490" name="Google Shape;490;p33"/>
          <p:cNvSpPr txBox="1"/>
          <p:nvPr>
            <p:ph type="title"/>
          </p:nvPr>
        </p:nvSpPr>
        <p:spPr>
          <a:xfrm>
            <a:off x="457200" y="274637"/>
            <a:ext cx="8229600" cy="1143000"/>
          </a:xfrm>
          <a:prstGeom prst="rect">
            <a:avLst/>
          </a:prstGeom>
          <a:noFill/>
          <a:ln cap="flat" cmpd="sng" w="9525">
            <a:solidFill>
              <a:srgbClr val="BD4A47"/>
            </a:solidFill>
            <a:prstDash val="solid"/>
            <a:miter lim="800000"/>
            <a:headEnd len="sm" w="sm" type="none"/>
            <a:tailEnd len="sm" w="sm" type="none"/>
          </a:ln>
        </p:spPr>
        <p:txBody>
          <a:bodyPr anchorCtr="0" anchor="t" bIns="0" lIns="0" spcFirstLastPara="1" rIns="0" wrap="square" tIns="200650">
            <a:spAutoFit/>
          </a:bodyPr>
          <a:lstStyle/>
          <a:p>
            <a:pPr indent="0" lvl="0" marL="0" rtl="0" algn="ctr">
              <a:lnSpc>
                <a:spcPct val="100000"/>
              </a:lnSpc>
              <a:spcBef>
                <a:spcPts val="0"/>
              </a:spcBef>
              <a:spcAft>
                <a:spcPts val="0"/>
              </a:spcAft>
              <a:buClr>
                <a:schemeClr val="dk1"/>
              </a:buClr>
              <a:buSzPts val="4400"/>
              <a:buFont typeface="Arial"/>
              <a:buNone/>
            </a:pPr>
            <a:r>
              <a:rPr b="0" i="0" lang="en-US" sz="4400" u="none">
                <a:solidFill>
                  <a:schemeClr val="dk1"/>
                </a:solidFill>
                <a:latin typeface="Arial"/>
                <a:ea typeface="Arial"/>
                <a:cs typeface="Arial"/>
                <a:sym typeface="Arial"/>
              </a:rPr>
              <a:t>Semilog paper</a:t>
            </a:r>
            <a:endParaRPr/>
          </a:p>
        </p:txBody>
      </p:sp>
      <p:sp>
        <p:nvSpPr>
          <p:cNvPr id="491" name="Google Shape;491;p33"/>
          <p:cNvSpPr txBox="1"/>
          <p:nvPr/>
        </p:nvSpPr>
        <p:spPr>
          <a:xfrm>
            <a:off x="1039812" y="1547812"/>
            <a:ext cx="7924800" cy="5105400"/>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pic>
        <p:nvPicPr>
          <p:cNvPr id="492" name="Google Shape;492;p33"/>
          <p:cNvPicPr preferRelativeResize="0"/>
          <p:nvPr/>
        </p:nvPicPr>
        <p:blipFill rotWithShape="1">
          <a:blip r:embed="rId6">
            <a:alphaModFix/>
          </a:blip>
          <a:srcRect b="0" l="0" r="0" t="0"/>
          <a:stretch/>
        </p:blipFill>
        <p:spPr>
          <a:xfrm>
            <a:off x="133350" y="758825"/>
            <a:ext cx="8751887" cy="58674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6" name="Shape 496"/>
        <p:cNvGrpSpPr/>
        <p:nvPr/>
      </p:nvGrpSpPr>
      <p:grpSpPr>
        <a:xfrm>
          <a:off x="0" y="0"/>
          <a:ext cx="0" cy="0"/>
          <a:chOff x="0" y="0"/>
          <a:chExt cx="0" cy="0"/>
        </a:xfrm>
      </p:grpSpPr>
      <p:grpSp>
        <p:nvGrpSpPr>
          <p:cNvPr id="497" name="Google Shape;497;p34"/>
          <p:cNvGrpSpPr/>
          <p:nvPr/>
        </p:nvGrpSpPr>
        <p:grpSpPr>
          <a:xfrm>
            <a:off x="456823" y="275075"/>
            <a:ext cx="8230228" cy="1304232"/>
            <a:chOff x="457199" y="274320"/>
            <a:chExt cx="8229600" cy="1304543"/>
          </a:xfrm>
        </p:grpSpPr>
        <p:sp>
          <p:nvSpPr>
            <p:cNvPr id="498" name="Google Shape;498;p34"/>
            <p:cNvSpPr txBox="1"/>
            <p:nvPr/>
          </p:nvSpPr>
          <p:spPr>
            <a:xfrm>
              <a:off x="2564891" y="320040"/>
              <a:ext cx="4011167" cy="1258823"/>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499" name="Google Shape;499;p34"/>
            <p:cNvSpPr txBox="1"/>
            <p:nvPr/>
          </p:nvSpPr>
          <p:spPr>
            <a:xfrm>
              <a:off x="457199" y="274320"/>
              <a:ext cx="8229600" cy="11430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sp>
        <p:nvSpPr>
          <p:cNvPr id="500" name="Google Shape;500;p34"/>
          <p:cNvSpPr txBox="1"/>
          <p:nvPr>
            <p:ph type="title"/>
          </p:nvPr>
        </p:nvSpPr>
        <p:spPr>
          <a:xfrm>
            <a:off x="457200" y="274637"/>
            <a:ext cx="8229600" cy="1143000"/>
          </a:xfrm>
          <a:prstGeom prst="rect">
            <a:avLst/>
          </a:prstGeom>
          <a:noFill/>
          <a:ln cap="flat" cmpd="sng" w="9525">
            <a:solidFill>
              <a:srgbClr val="BD4A47"/>
            </a:solidFill>
            <a:prstDash val="solid"/>
            <a:miter lim="800000"/>
            <a:headEnd len="sm" w="sm" type="none"/>
            <a:tailEnd len="sm" w="sm" type="none"/>
          </a:ln>
        </p:spPr>
        <p:txBody>
          <a:bodyPr anchorCtr="0" anchor="t" bIns="0" lIns="0" spcFirstLastPara="1" rIns="0" wrap="square" tIns="200650">
            <a:spAutoFit/>
          </a:bodyPr>
          <a:lstStyle/>
          <a:p>
            <a:pPr indent="0" lvl="0" marL="0" rtl="0" algn="ctr">
              <a:lnSpc>
                <a:spcPct val="100000"/>
              </a:lnSpc>
              <a:spcBef>
                <a:spcPts val="0"/>
              </a:spcBef>
              <a:spcAft>
                <a:spcPts val="0"/>
              </a:spcAft>
              <a:buClr>
                <a:schemeClr val="dk1"/>
              </a:buClr>
              <a:buSzPts val="4400"/>
              <a:buFont typeface="Arial"/>
              <a:buNone/>
            </a:pPr>
            <a:r>
              <a:rPr b="0" i="0" lang="en-US" sz="4400" u="none">
                <a:solidFill>
                  <a:schemeClr val="dk1"/>
                </a:solidFill>
                <a:latin typeface="Arial"/>
                <a:ea typeface="Arial"/>
                <a:cs typeface="Arial"/>
                <a:sym typeface="Arial"/>
              </a:rPr>
              <a:t>Semilog paper</a:t>
            </a:r>
            <a:endParaRPr/>
          </a:p>
        </p:txBody>
      </p:sp>
      <p:sp>
        <p:nvSpPr>
          <p:cNvPr id="501" name="Google Shape;501;p34"/>
          <p:cNvSpPr txBox="1"/>
          <p:nvPr/>
        </p:nvSpPr>
        <p:spPr>
          <a:xfrm>
            <a:off x="1039812" y="1547812"/>
            <a:ext cx="7924800" cy="5105400"/>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pic>
        <p:nvPicPr>
          <p:cNvPr id="502" name="Google Shape;502;p34"/>
          <p:cNvPicPr preferRelativeResize="0"/>
          <p:nvPr/>
        </p:nvPicPr>
        <p:blipFill rotWithShape="1">
          <a:blip r:embed="rId6">
            <a:alphaModFix/>
          </a:blip>
          <a:srcRect b="0" l="0" r="0" t="0"/>
          <a:stretch/>
        </p:blipFill>
        <p:spPr>
          <a:xfrm>
            <a:off x="133350" y="758825"/>
            <a:ext cx="8751887" cy="58674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6" name="Shape 506"/>
        <p:cNvGrpSpPr/>
        <p:nvPr/>
      </p:nvGrpSpPr>
      <p:grpSpPr>
        <a:xfrm>
          <a:off x="0" y="0"/>
          <a:ext cx="0" cy="0"/>
          <a:chOff x="0" y="0"/>
          <a:chExt cx="0" cy="0"/>
        </a:xfrm>
      </p:grpSpPr>
      <p:grpSp>
        <p:nvGrpSpPr>
          <p:cNvPr id="507" name="Google Shape;507;p35"/>
          <p:cNvGrpSpPr/>
          <p:nvPr/>
        </p:nvGrpSpPr>
        <p:grpSpPr>
          <a:xfrm>
            <a:off x="456823" y="275075"/>
            <a:ext cx="8230228" cy="1304232"/>
            <a:chOff x="457199" y="274320"/>
            <a:chExt cx="8229600" cy="1304543"/>
          </a:xfrm>
        </p:grpSpPr>
        <p:sp>
          <p:nvSpPr>
            <p:cNvPr id="508" name="Google Shape;508;p35"/>
            <p:cNvSpPr txBox="1"/>
            <p:nvPr/>
          </p:nvSpPr>
          <p:spPr>
            <a:xfrm>
              <a:off x="2564891" y="320040"/>
              <a:ext cx="4011167" cy="1258823"/>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509" name="Google Shape;509;p35"/>
            <p:cNvSpPr txBox="1"/>
            <p:nvPr/>
          </p:nvSpPr>
          <p:spPr>
            <a:xfrm>
              <a:off x="457199" y="274320"/>
              <a:ext cx="8229600" cy="11430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sp>
        <p:nvSpPr>
          <p:cNvPr id="510" name="Google Shape;510;p35"/>
          <p:cNvSpPr txBox="1"/>
          <p:nvPr>
            <p:ph type="title"/>
          </p:nvPr>
        </p:nvSpPr>
        <p:spPr>
          <a:xfrm>
            <a:off x="457200" y="274637"/>
            <a:ext cx="8229600" cy="1143000"/>
          </a:xfrm>
          <a:prstGeom prst="rect">
            <a:avLst/>
          </a:prstGeom>
          <a:noFill/>
          <a:ln cap="flat" cmpd="sng" w="9525">
            <a:solidFill>
              <a:srgbClr val="BD4A47"/>
            </a:solidFill>
            <a:prstDash val="solid"/>
            <a:miter lim="800000"/>
            <a:headEnd len="sm" w="sm" type="none"/>
            <a:tailEnd len="sm" w="sm" type="none"/>
          </a:ln>
        </p:spPr>
        <p:txBody>
          <a:bodyPr anchorCtr="0" anchor="t" bIns="0" lIns="0" spcFirstLastPara="1" rIns="0" wrap="square" tIns="200650">
            <a:spAutoFit/>
          </a:bodyPr>
          <a:lstStyle/>
          <a:p>
            <a:pPr indent="0" lvl="0" marL="0" rtl="0" algn="ctr">
              <a:lnSpc>
                <a:spcPct val="100000"/>
              </a:lnSpc>
              <a:spcBef>
                <a:spcPts val="0"/>
              </a:spcBef>
              <a:spcAft>
                <a:spcPts val="0"/>
              </a:spcAft>
              <a:buClr>
                <a:schemeClr val="dk1"/>
              </a:buClr>
              <a:buSzPts val="4400"/>
              <a:buFont typeface="Arial"/>
              <a:buNone/>
            </a:pPr>
            <a:r>
              <a:rPr b="0" i="0" lang="en-US" sz="4400" u="none">
                <a:solidFill>
                  <a:schemeClr val="dk1"/>
                </a:solidFill>
                <a:latin typeface="Arial"/>
                <a:ea typeface="Arial"/>
                <a:cs typeface="Arial"/>
                <a:sym typeface="Arial"/>
              </a:rPr>
              <a:t>Semilog paper</a:t>
            </a:r>
            <a:endParaRPr/>
          </a:p>
        </p:txBody>
      </p:sp>
      <p:sp>
        <p:nvSpPr>
          <p:cNvPr id="511" name="Google Shape;511;p35"/>
          <p:cNvSpPr txBox="1"/>
          <p:nvPr/>
        </p:nvSpPr>
        <p:spPr>
          <a:xfrm>
            <a:off x="1039812" y="1547812"/>
            <a:ext cx="7924800" cy="5105400"/>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pic>
        <p:nvPicPr>
          <p:cNvPr id="512" name="Google Shape;512;p35"/>
          <p:cNvPicPr preferRelativeResize="0"/>
          <p:nvPr/>
        </p:nvPicPr>
        <p:blipFill rotWithShape="1">
          <a:blip r:embed="rId6">
            <a:alphaModFix/>
          </a:blip>
          <a:srcRect b="0" l="0" r="0" t="0"/>
          <a:stretch/>
        </p:blipFill>
        <p:spPr>
          <a:xfrm>
            <a:off x="133350" y="758825"/>
            <a:ext cx="8751887" cy="58674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516" name="Shape 516"/>
        <p:cNvGrpSpPr/>
        <p:nvPr/>
      </p:nvGrpSpPr>
      <p:grpSpPr>
        <a:xfrm>
          <a:off x="0" y="0"/>
          <a:ext cx="0" cy="0"/>
          <a:chOff x="0" y="0"/>
          <a:chExt cx="0" cy="0"/>
        </a:xfrm>
      </p:grpSpPr>
      <p:grpSp>
        <p:nvGrpSpPr>
          <p:cNvPr id="517" name="Google Shape;517;p36"/>
          <p:cNvGrpSpPr/>
          <p:nvPr/>
        </p:nvGrpSpPr>
        <p:grpSpPr>
          <a:xfrm>
            <a:off x="409575" y="247650"/>
            <a:ext cx="8324723" cy="1331657"/>
            <a:chOff x="409955" y="246888"/>
            <a:chExt cx="8324088" cy="1331975"/>
          </a:xfrm>
        </p:grpSpPr>
        <p:sp>
          <p:nvSpPr>
            <p:cNvPr id="518" name="Google Shape;518;p36"/>
            <p:cNvSpPr txBox="1"/>
            <p:nvPr/>
          </p:nvSpPr>
          <p:spPr>
            <a:xfrm>
              <a:off x="409955" y="246888"/>
              <a:ext cx="8324088" cy="1237487"/>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519" name="Google Shape;519;p36"/>
            <p:cNvSpPr txBox="1"/>
            <p:nvPr/>
          </p:nvSpPr>
          <p:spPr>
            <a:xfrm>
              <a:off x="2253995" y="320040"/>
              <a:ext cx="4632959" cy="1258823"/>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520" name="Google Shape;520;p36"/>
            <p:cNvSpPr txBox="1"/>
            <p:nvPr/>
          </p:nvSpPr>
          <p:spPr>
            <a:xfrm>
              <a:off x="457199" y="274320"/>
              <a:ext cx="8229600" cy="1143000"/>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sp>
        <p:nvSpPr>
          <p:cNvPr id="521" name="Google Shape;521;p36"/>
          <p:cNvSpPr txBox="1"/>
          <p:nvPr>
            <p:ph type="title"/>
          </p:nvPr>
        </p:nvSpPr>
        <p:spPr>
          <a:xfrm>
            <a:off x="457200" y="274637"/>
            <a:ext cx="8229600" cy="1143000"/>
          </a:xfrm>
          <a:prstGeom prst="rect">
            <a:avLst/>
          </a:prstGeom>
          <a:noFill/>
          <a:ln cap="flat" cmpd="sng" w="9525">
            <a:solidFill>
              <a:srgbClr val="BD4A47"/>
            </a:solidFill>
            <a:prstDash val="solid"/>
            <a:miter lim="800000"/>
            <a:headEnd len="sm" w="sm" type="none"/>
            <a:tailEnd len="sm" w="sm" type="none"/>
          </a:ln>
        </p:spPr>
        <p:txBody>
          <a:bodyPr anchorCtr="0" anchor="t" bIns="0" lIns="0" spcFirstLastPara="1" rIns="0" wrap="square" tIns="217150">
            <a:spAutoFit/>
          </a:bodyPr>
          <a:lstStyle/>
          <a:p>
            <a:pPr indent="0" lvl="0" marL="0" rtl="0" algn="ctr">
              <a:lnSpc>
                <a:spcPct val="100000"/>
              </a:lnSpc>
              <a:spcBef>
                <a:spcPts val="0"/>
              </a:spcBef>
              <a:spcAft>
                <a:spcPts val="0"/>
              </a:spcAft>
              <a:buClr>
                <a:srgbClr val="4F6128"/>
              </a:buClr>
              <a:buSzPts val="4400"/>
              <a:buFont typeface="Times New Roman"/>
              <a:buNone/>
            </a:pPr>
            <a:r>
              <a:rPr b="1" i="0" lang="en-US" sz="4400" u="none">
                <a:solidFill>
                  <a:srgbClr val="4F6128"/>
                </a:solidFill>
                <a:latin typeface="Times New Roman"/>
                <a:ea typeface="Times New Roman"/>
                <a:cs typeface="Times New Roman"/>
                <a:sym typeface="Times New Roman"/>
              </a:rPr>
              <a:t>Basic Procedure</a:t>
            </a:r>
            <a:endParaRPr/>
          </a:p>
        </p:txBody>
      </p:sp>
      <p:sp>
        <p:nvSpPr>
          <p:cNvPr id="522" name="Google Shape;522;p36"/>
          <p:cNvSpPr txBox="1"/>
          <p:nvPr/>
        </p:nvSpPr>
        <p:spPr>
          <a:xfrm>
            <a:off x="536575" y="1606550"/>
            <a:ext cx="7626350" cy="3832225"/>
          </a:xfrm>
          <a:prstGeom prst="rect">
            <a:avLst/>
          </a:prstGeom>
          <a:noFill/>
          <a:ln>
            <a:noFill/>
          </a:ln>
        </p:spPr>
        <p:txBody>
          <a:bodyPr anchorCtr="0" anchor="t" bIns="0" lIns="0" spcFirstLastPara="1" rIns="0" wrap="square" tIns="13325">
            <a:spAutoFit/>
          </a:bodyPr>
          <a:lstStyle/>
          <a:p>
            <a:pPr indent="-514350" lvl="0" marL="527050" marR="0" rtl="0" algn="l">
              <a:lnSpc>
                <a:spcPct val="100000"/>
              </a:lnSpc>
              <a:spcBef>
                <a:spcPts val="0"/>
              </a:spcBef>
              <a:spcAft>
                <a:spcPts val="0"/>
              </a:spcAft>
              <a:buClr>
                <a:schemeClr val="dk1"/>
              </a:buClr>
              <a:buSzPts val="2400"/>
              <a:buFont typeface="Arial"/>
              <a:buAutoNum type="arabicPeriod"/>
            </a:pPr>
            <a:r>
              <a:rPr b="0" i="0" lang="en-US" sz="2400" u="none">
                <a:solidFill>
                  <a:schemeClr val="dk1"/>
                </a:solidFill>
                <a:latin typeface="Times New Roman"/>
                <a:ea typeface="Times New Roman"/>
                <a:cs typeface="Times New Roman"/>
                <a:sym typeface="Times New Roman"/>
              </a:rPr>
              <a:t>	</a:t>
            </a:r>
            <a:r>
              <a:rPr b="0" i="0" lang="en-US" sz="3200" u="none">
                <a:solidFill>
                  <a:schemeClr val="dk1"/>
                </a:solidFill>
                <a:latin typeface="Arial"/>
                <a:ea typeface="Arial"/>
                <a:cs typeface="Arial"/>
                <a:sym typeface="Arial"/>
              </a:rPr>
              <a:t>Replace s	jω, to convert it into frequency  domain</a:t>
            </a:r>
            <a:endParaRPr/>
          </a:p>
          <a:p>
            <a:pPr indent="-514350" lvl="0" marL="527050" marR="0" rtl="0" algn="l">
              <a:lnSpc>
                <a:spcPct val="120000"/>
              </a:lnSpc>
              <a:spcBef>
                <a:spcPts val="0"/>
              </a:spcBef>
              <a:spcAft>
                <a:spcPts val="0"/>
              </a:spcAft>
              <a:buClr>
                <a:schemeClr val="dk1"/>
              </a:buClr>
              <a:buSzPts val="3200"/>
              <a:buFont typeface="Arial"/>
              <a:buAutoNum type="arabicPeriod"/>
            </a:pPr>
            <a:r>
              <a:rPr b="0" i="0" lang="en-US" sz="3200" u="none">
                <a:solidFill>
                  <a:schemeClr val="dk1"/>
                </a:solidFill>
                <a:latin typeface="Arial"/>
                <a:ea typeface="Arial"/>
                <a:cs typeface="Arial"/>
                <a:sym typeface="Arial"/>
              </a:rPr>
              <a:t>Write the magnitude &amp; Convert it into dB  Magnitude = 20log G(j ω)</a:t>
            </a:r>
            <a:endParaRPr/>
          </a:p>
          <a:p>
            <a:pPr indent="-514350" lvl="0" marL="527050" marR="0" rtl="0" algn="l">
              <a:lnSpc>
                <a:spcPct val="100000"/>
              </a:lnSpc>
              <a:spcBef>
                <a:spcPts val="700"/>
              </a:spcBef>
              <a:spcAft>
                <a:spcPts val="0"/>
              </a:spcAft>
              <a:buClr>
                <a:schemeClr val="dk1"/>
              </a:buClr>
              <a:buSzPts val="3200"/>
              <a:buFont typeface="Arial"/>
              <a:buAutoNum type="arabicPeriod"/>
            </a:pPr>
            <a:r>
              <a:rPr b="0" i="0" lang="en-US" sz="3200" u="none">
                <a:solidFill>
                  <a:schemeClr val="dk1"/>
                </a:solidFill>
                <a:latin typeface="Arial"/>
                <a:ea typeface="Arial"/>
                <a:cs typeface="Arial"/>
                <a:sym typeface="Arial"/>
              </a:rPr>
              <a:t>Find the φ angle</a:t>
            </a:r>
            <a:endParaRPr/>
          </a:p>
          <a:p>
            <a:pPr indent="-514350" lvl="0" marL="527050" marR="0" rtl="0" algn="l">
              <a:lnSpc>
                <a:spcPct val="100000"/>
              </a:lnSpc>
              <a:spcBef>
                <a:spcPts val="700"/>
              </a:spcBef>
              <a:spcAft>
                <a:spcPts val="0"/>
              </a:spcAft>
              <a:buClr>
                <a:schemeClr val="dk1"/>
              </a:buClr>
              <a:buSzPts val="3200"/>
              <a:buFont typeface="Arial"/>
              <a:buAutoNum type="arabicPeriod"/>
            </a:pPr>
            <a:r>
              <a:rPr b="0" i="0" lang="en-US" sz="3200" u="none">
                <a:solidFill>
                  <a:schemeClr val="dk1"/>
                </a:solidFill>
                <a:latin typeface="Arial"/>
                <a:ea typeface="Arial"/>
                <a:cs typeface="Arial"/>
                <a:sym typeface="Arial"/>
              </a:rPr>
              <a:t>Vary ‘ω’ from min to max value &amp; draw the  approximate magnitude &amp; Phase plot</a:t>
            </a:r>
            <a:endParaRPr/>
          </a:p>
        </p:txBody>
      </p:sp>
      <p:sp>
        <p:nvSpPr>
          <p:cNvPr id="523" name="Google Shape;523;p36"/>
          <p:cNvSpPr/>
          <p:nvPr/>
        </p:nvSpPr>
        <p:spPr>
          <a:xfrm>
            <a:off x="2743200" y="1839912"/>
            <a:ext cx="306387" cy="134937"/>
          </a:xfrm>
          <a:custGeom>
            <a:rect b="b" l="l" r="r" t="t"/>
            <a:pathLst>
              <a:path extrusionOk="0" h="134619" w="305435">
                <a:moveTo>
                  <a:pt x="222686" y="81771"/>
                </a:moveTo>
                <a:lnTo>
                  <a:pt x="175006" y="109219"/>
                </a:lnTo>
                <a:lnTo>
                  <a:pt x="172592" y="118109"/>
                </a:lnTo>
                <a:lnTo>
                  <a:pt x="176529" y="125094"/>
                </a:lnTo>
                <a:lnTo>
                  <a:pt x="180594" y="131952"/>
                </a:lnTo>
                <a:lnTo>
                  <a:pt x="189483" y="134365"/>
                </a:lnTo>
                <a:lnTo>
                  <a:pt x="280186" y="82041"/>
                </a:lnTo>
                <a:lnTo>
                  <a:pt x="276225" y="82041"/>
                </a:lnTo>
                <a:lnTo>
                  <a:pt x="222686" y="81771"/>
                </a:lnTo>
                <a:close/>
              </a:path>
              <a:path extrusionOk="0" h="134619" w="305435">
                <a:moveTo>
                  <a:pt x="247557" y="67453"/>
                </a:moveTo>
                <a:lnTo>
                  <a:pt x="222686" y="81771"/>
                </a:lnTo>
                <a:lnTo>
                  <a:pt x="276225" y="82041"/>
                </a:lnTo>
                <a:lnTo>
                  <a:pt x="276233" y="80009"/>
                </a:lnTo>
                <a:lnTo>
                  <a:pt x="268858" y="80009"/>
                </a:lnTo>
                <a:lnTo>
                  <a:pt x="247557" y="67453"/>
                </a:lnTo>
                <a:close/>
              </a:path>
              <a:path extrusionOk="0" h="134619" w="305435">
                <a:moveTo>
                  <a:pt x="190119" y="0"/>
                </a:moveTo>
                <a:lnTo>
                  <a:pt x="181228" y="2285"/>
                </a:lnTo>
                <a:lnTo>
                  <a:pt x="173100" y="16001"/>
                </a:lnTo>
                <a:lnTo>
                  <a:pt x="175387" y="24891"/>
                </a:lnTo>
                <a:lnTo>
                  <a:pt x="222721" y="52814"/>
                </a:lnTo>
                <a:lnTo>
                  <a:pt x="276351" y="53085"/>
                </a:lnTo>
                <a:lnTo>
                  <a:pt x="276225" y="82041"/>
                </a:lnTo>
                <a:lnTo>
                  <a:pt x="280186" y="82041"/>
                </a:lnTo>
                <a:lnTo>
                  <a:pt x="305053" y="67690"/>
                </a:lnTo>
                <a:lnTo>
                  <a:pt x="190119" y="0"/>
                </a:lnTo>
                <a:close/>
              </a:path>
              <a:path extrusionOk="0" h="134619" w="305435">
                <a:moveTo>
                  <a:pt x="253" y="51688"/>
                </a:moveTo>
                <a:lnTo>
                  <a:pt x="0" y="80644"/>
                </a:lnTo>
                <a:lnTo>
                  <a:pt x="222686" y="81771"/>
                </a:lnTo>
                <a:lnTo>
                  <a:pt x="247557" y="67453"/>
                </a:lnTo>
                <a:lnTo>
                  <a:pt x="222721" y="52814"/>
                </a:lnTo>
                <a:lnTo>
                  <a:pt x="253" y="51688"/>
                </a:lnTo>
                <a:close/>
              </a:path>
              <a:path extrusionOk="0" h="134619" w="305435">
                <a:moveTo>
                  <a:pt x="268985" y="55117"/>
                </a:moveTo>
                <a:lnTo>
                  <a:pt x="247557" y="67453"/>
                </a:lnTo>
                <a:lnTo>
                  <a:pt x="268858" y="80009"/>
                </a:lnTo>
                <a:lnTo>
                  <a:pt x="268985" y="55117"/>
                </a:lnTo>
                <a:close/>
              </a:path>
              <a:path extrusionOk="0" h="134619" w="305435">
                <a:moveTo>
                  <a:pt x="276343" y="55117"/>
                </a:moveTo>
                <a:lnTo>
                  <a:pt x="268985" y="55117"/>
                </a:lnTo>
                <a:lnTo>
                  <a:pt x="268858" y="80009"/>
                </a:lnTo>
                <a:lnTo>
                  <a:pt x="276233" y="80009"/>
                </a:lnTo>
                <a:lnTo>
                  <a:pt x="276343" y="55117"/>
                </a:lnTo>
                <a:close/>
              </a:path>
              <a:path extrusionOk="0" h="134619" w="305435">
                <a:moveTo>
                  <a:pt x="222721" y="52814"/>
                </a:moveTo>
                <a:lnTo>
                  <a:pt x="247557" y="67453"/>
                </a:lnTo>
                <a:lnTo>
                  <a:pt x="268985" y="55117"/>
                </a:lnTo>
                <a:lnTo>
                  <a:pt x="276343" y="55117"/>
                </a:lnTo>
                <a:lnTo>
                  <a:pt x="276351" y="53085"/>
                </a:lnTo>
                <a:lnTo>
                  <a:pt x="222721" y="52814"/>
                </a:lnTo>
                <a:close/>
              </a:path>
            </a:pathLst>
          </a:custGeom>
          <a:solidFill>
            <a:srgbClr val="497DBA"/>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527" name="Shape 527"/>
        <p:cNvGrpSpPr/>
        <p:nvPr/>
      </p:nvGrpSpPr>
      <p:grpSpPr>
        <a:xfrm>
          <a:off x="0" y="0"/>
          <a:ext cx="0" cy="0"/>
          <a:chOff x="0" y="0"/>
          <a:chExt cx="0" cy="0"/>
        </a:xfrm>
      </p:grpSpPr>
      <p:sp>
        <p:nvSpPr>
          <p:cNvPr id="528" name="Google Shape;528;p37"/>
          <p:cNvSpPr txBox="1"/>
          <p:nvPr/>
        </p:nvSpPr>
        <p:spPr>
          <a:xfrm>
            <a:off x="536575" y="1023937"/>
            <a:ext cx="8072437" cy="5389562"/>
          </a:xfrm>
          <a:prstGeom prst="rect">
            <a:avLst/>
          </a:prstGeom>
          <a:noFill/>
          <a:ln>
            <a:noFill/>
          </a:ln>
        </p:spPr>
        <p:txBody>
          <a:bodyPr anchorCtr="0" anchor="t" bIns="0" lIns="0" spcFirstLastPara="1" rIns="0" wrap="square" tIns="12050">
            <a:spAutoFit/>
          </a:bodyPr>
          <a:lstStyle/>
          <a:p>
            <a:pPr indent="-514350" lvl="0" marL="527050" marR="0" rtl="0" algn="l">
              <a:lnSpc>
                <a:spcPct val="100000"/>
              </a:lnSpc>
              <a:spcBef>
                <a:spcPts val="0"/>
              </a:spcBef>
              <a:spcAft>
                <a:spcPts val="0"/>
              </a:spcAft>
              <a:buClr>
                <a:schemeClr val="dk1"/>
              </a:buClr>
              <a:buSzPts val="2200"/>
              <a:buFont typeface="Times New Roman"/>
              <a:buAutoNum type="arabicPeriod"/>
            </a:pPr>
            <a:r>
              <a:rPr b="0" i="0" lang="en-US" sz="2200" u="none">
                <a:solidFill>
                  <a:schemeClr val="dk1"/>
                </a:solidFill>
                <a:latin typeface="Times New Roman"/>
                <a:ea typeface="Times New Roman"/>
                <a:cs typeface="Times New Roman"/>
                <a:sym typeface="Times New Roman"/>
              </a:rPr>
              <a:t>Express given G(s)H(s) in time constant form</a:t>
            </a:r>
            <a:endParaRPr/>
          </a:p>
          <a:p>
            <a:pPr indent="-514350" lvl="0" marL="527050" marR="0" rtl="0" algn="l">
              <a:lnSpc>
                <a:spcPct val="100000"/>
              </a:lnSpc>
              <a:spcBef>
                <a:spcPts val="0"/>
              </a:spcBef>
              <a:spcAft>
                <a:spcPts val="0"/>
              </a:spcAft>
              <a:buClr>
                <a:schemeClr val="dk1"/>
              </a:buClr>
              <a:buSzPts val="2200"/>
              <a:buFont typeface="Times New Roman"/>
              <a:buAutoNum type="arabicPeriod"/>
            </a:pPr>
            <a:r>
              <a:rPr b="0" i="0" lang="en-US" sz="2200" u="none">
                <a:solidFill>
                  <a:schemeClr val="dk1"/>
                </a:solidFill>
                <a:latin typeface="Times New Roman"/>
                <a:ea typeface="Times New Roman"/>
                <a:cs typeface="Times New Roman"/>
                <a:sym typeface="Times New Roman"/>
              </a:rPr>
              <a:t>Draw a line of 20LogK dB</a:t>
            </a:r>
            <a:endParaRPr/>
          </a:p>
          <a:p>
            <a:pPr indent="-514350" lvl="0" marL="527050" marR="0" rtl="0" algn="l">
              <a:lnSpc>
                <a:spcPct val="104545"/>
              </a:lnSpc>
              <a:spcBef>
                <a:spcPts val="0"/>
              </a:spcBef>
              <a:spcAft>
                <a:spcPts val="0"/>
              </a:spcAft>
              <a:buClr>
                <a:schemeClr val="dk1"/>
              </a:buClr>
              <a:buSzPts val="2200"/>
              <a:buFont typeface="Times New Roman"/>
              <a:buAutoNum type="arabicPeriod"/>
            </a:pPr>
            <a:r>
              <a:rPr b="0" i="0" lang="en-US" sz="2200" u="none">
                <a:solidFill>
                  <a:schemeClr val="dk1"/>
                </a:solidFill>
                <a:latin typeface="Times New Roman"/>
                <a:ea typeface="Times New Roman"/>
                <a:cs typeface="Times New Roman"/>
                <a:sym typeface="Times New Roman"/>
              </a:rPr>
              <a:t>Draw a line of appropriate slope representing poles or zeros at the</a:t>
            </a:r>
            <a:endParaRPr/>
          </a:p>
          <a:p>
            <a:pPr indent="-514350" lvl="0" marL="527050" marR="0" rtl="0" algn="l">
              <a:lnSpc>
                <a:spcPct val="104545"/>
              </a:lnSpc>
              <a:spcBef>
                <a:spcPts val="0"/>
              </a:spcBef>
              <a:spcAft>
                <a:spcPts val="0"/>
              </a:spcAft>
              <a:buClr>
                <a:schemeClr val="dk1"/>
              </a:buClr>
              <a:buSzPts val="2200"/>
              <a:buFont typeface="Times New Roman"/>
              <a:buNone/>
            </a:pPr>
            <a:r>
              <a:rPr b="0" i="0" lang="en-US" sz="2200" u="none">
                <a:solidFill>
                  <a:schemeClr val="dk1"/>
                </a:solidFill>
                <a:latin typeface="Times New Roman"/>
                <a:ea typeface="Times New Roman"/>
                <a:cs typeface="Times New Roman"/>
                <a:sym typeface="Times New Roman"/>
              </a:rPr>
              <a:t>origin, passing through intersection point of ω=1 and 0 dB</a:t>
            </a:r>
            <a:endParaRPr/>
          </a:p>
          <a:p>
            <a:pPr indent="-514350" lvl="0" marL="527050" marR="0" rtl="0" algn="just">
              <a:lnSpc>
                <a:spcPct val="80000"/>
              </a:lnSpc>
              <a:spcBef>
                <a:spcPts val="500"/>
              </a:spcBef>
              <a:spcAft>
                <a:spcPts val="0"/>
              </a:spcAft>
              <a:buClr>
                <a:schemeClr val="dk1"/>
              </a:buClr>
              <a:buSzPts val="2200"/>
              <a:buFont typeface="Times New Roman"/>
              <a:buAutoNum type="arabicPeriod" startAt="4"/>
            </a:pPr>
            <a:r>
              <a:rPr b="0" i="0" lang="en-US" sz="2200" u="none">
                <a:solidFill>
                  <a:schemeClr val="dk1"/>
                </a:solidFill>
                <a:latin typeface="Times New Roman"/>
                <a:ea typeface="Times New Roman"/>
                <a:cs typeface="Times New Roman"/>
                <a:sym typeface="Times New Roman"/>
              </a:rPr>
              <a:t>Shift this intersection point on 20LogK line and draw parallel line  to the line drawn in step 3</a:t>
            </a:r>
            <a:endParaRPr/>
          </a:p>
          <a:p>
            <a:pPr indent="-514350" lvl="0" marL="527050" marR="0" rtl="0" algn="just">
              <a:lnSpc>
                <a:spcPct val="80000"/>
              </a:lnSpc>
              <a:spcBef>
                <a:spcPts val="500"/>
              </a:spcBef>
              <a:spcAft>
                <a:spcPts val="0"/>
              </a:spcAft>
              <a:buClr>
                <a:schemeClr val="dk1"/>
              </a:buClr>
              <a:buSzPts val="2200"/>
              <a:buFont typeface="Times New Roman"/>
              <a:buAutoNum type="arabicPeriod" startAt="4"/>
            </a:pPr>
            <a:r>
              <a:rPr b="0" i="0" lang="en-US" sz="2200" u="none">
                <a:solidFill>
                  <a:schemeClr val="dk1"/>
                </a:solidFill>
                <a:latin typeface="Times New Roman"/>
                <a:ea typeface="Times New Roman"/>
                <a:cs typeface="Times New Roman"/>
                <a:sym typeface="Times New Roman"/>
              </a:rPr>
              <a:t>Find the corner frequency</a:t>
            </a:r>
            <a:endParaRPr/>
          </a:p>
          <a:p>
            <a:pPr indent="-514350" lvl="0" marL="527050" marR="0" rtl="0" algn="just">
              <a:lnSpc>
                <a:spcPct val="80000"/>
              </a:lnSpc>
              <a:spcBef>
                <a:spcPts val="500"/>
              </a:spcBef>
              <a:spcAft>
                <a:spcPts val="0"/>
              </a:spcAft>
              <a:buClr>
                <a:schemeClr val="dk1"/>
              </a:buClr>
              <a:buSzPts val="2200"/>
              <a:buFont typeface="Times New Roman"/>
              <a:buAutoNum type="arabicPeriod" startAt="4"/>
            </a:pPr>
            <a:r>
              <a:rPr b="0" i="0" lang="en-US" sz="2200" u="none">
                <a:solidFill>
                  <a:schemeClr val="dk1"/>
                </a:solidFill>
                <a:latin typeface="Times New Roman"/>
                <a:ea typeface="Times New Roman"/>
                <a:cs typeface="Times New Roman"/>
                <a:sym typeface="Times New Roman"/>
              </a:rPr>
              <a:t>Change the slope of this line at various corner frequencies by  appropriate value. </a:t>
            </a:r>
            <a:r>
              <a:rPr b="1" i="0" lang="en-US" sz="2200" u="none">
                <a:solidFill>
                  <a:srgbClr val="FF0000"/>
                </a:solidFill>
                <a:latin typeface="Times New Roman"/>
                <a:ea typeface="Times New Roman"/>
                <a:cs typeface="Times New Roman"/>
                <a:sym typeface="Times New Roman"/>
              </a:rPr>
              <a:t>For a pole, slope must be changed by -  20dB/Decade, For a simple zero slope changed by</a:t>
            </a:r>
            <a:endParaRPr b="0" i="0" sz="2200" u="none">
              <a:solidFill>
                <a:schemeClr val="dk1"/>
              </a:solidFill>
              <a:latin typeface="Times New Roman"/>
              <a:ea typeface="Times New Roman"/>
              <a:cs typeface="Times New Roman"/>
              <a:sym typeface="Times New Roman"/>
            </a:endParaRPr>
          </a:p>
          <a:p>
            <a:pPr indent="-514350" lvl="0" marL="527050" marR="0" rtl="0" algn="just">
              <a:lnSpc>
                <a:spcPct val="95454"/>
              </a:lnSpc>
              <a:spcBef>
                <a:spcPts val="0"/>
              </a:spcBef>
              <a:spcAft>
                <a:spcPts val="0"/>
              </a:spcAft>
              <a:buClr>
                <a:srgbClr val="FF0000"/>
              </a:buClr>
              <a:buSzPts val="2200"/>
              <a:buFont typeface="Times New Roman"/>
              <a:buNone/>
            </a:pPr>
            <a:r>
              <a:rPr b="1" i="0" lang="en-US" sz="2200" u="none">
                <a:solidFill>
                  <a:srgbClr val="FF0000"/>
                </a:solidFill>
                <a:latin typeface="Times New Roman"/>
                <a:ea typeface="Times New Roman"/>
                <a:cs typeface="Times New Roman"/>
                <a:sym typeface="Times New Roman"/>
              </a:rPr>
              <a:t>+20dB/Decade .</a:t>
            </a:r>
            <a:endParaRPr b="0" i="0" sz="2200" u="none">
              <a:solidFill>
                <a:schemeClr val="dk1"/>
              </a:solidFill>
              <a:latin typeface="Times New Roman"/>
              <a:ea typeface="Times New Roman"/>
              <a:cs typeface="Times New Roman"/>
              <a:sym typeface="Times New Roman"/>
            </a:endParaRPr>
          </a:p>
          <a:p>
            <a:pPr indent="-514350" lvl="0" marL="527050" marR="0" rtl="0" algn="just">
              <a:lnSpc>
                <a:spcPct val="80000"/>
              </a:lnSpc>
              <a:spcBef>
                <a:spcPts val="600"/>
              </a:spcBef>
              <a:spcAft>
                <a:spcPts val="0"/>
              </a:spcAft>
              <a:buClr>
                <a:srgbClr val="00AF50"/>
              </a:buClr>
              <a:buSzPts val="2800"/>
              <a:buFont typeface="Arial"/>
              <a:buChar char="•"/>
            </a:pPr>
            <a:r>
              <a:rPr b="1" i="0" lang="en-US" sz="2800" u="sng">
                <a:solidFill>
                  <a:srgbClr val="00AF50"/>
                </a:solidFill>
                <a:latin typeface="Times New Roman"/>
                <a:ea typeface="Times New Roman"/>
                <a:cs typeface="Times New Roman"/>
                <a:sym typeface="Times New Roman"/>
              </a:rPr>
              <a:t>Continue this slope line, till it intersects last  corner frequency</a:t>
            </a:r>
            <a:endParaRPr b="0" i="0" sz="2800" u="none">
              <a:solidFill>
                <a:schemeClr val="dk1"/>
              </a:solidFill>
              <a:latin typeface="Times New Roman"/>
              <a:ea typeface="Times New Roman"/>
              <a:cs typeface="Times New Roman"/>
              <a:sym typeface="Times New Roman"/>
            </a:endParaRPr>
          </a:p>
          <a:p>
            <a:pPr indent="-514350" lvl="0" marL="527050" marR="0" rtl="0" algn="l">
              <a:lnSpc>
                <a:spcPct val="104545"/>
              </a:lnSpc>
              <a:spcBef>
                <a:spcPts val="0"/>
              </a:spcBef>
              <a:spcAft>
                <a:spcPts val="0"/>
              </a:spcAft>
              <a:buClr>
                <a:schemeClr val="dk1"/>
              </a:buClr>
              <a:buSzPts val="2200"/>
              <a:buFont typeface="Times New Roman"/>
              <a:buAutoNum type="arabicPeriod" startAt="6"/>
            </a:pPr>
            <a:r>
              <a:rPr b="0" i="0" lang="en-US" sz="2200" u="none">
                <a:solidFill>
                  <a:schemeClr val="dk1"/>
                </a:solidFill>
                <a:latin typeface="Times New Roman"/>
                <a:ea typeface="Times New Roman"/>
                <a:cs typeface="Times New Roman"/>
                <a:sym typeface="Times New Roman"/>
              </a:rPr>
              <a:t>Prepare the phase angle plot and table &amp; obtain the table of ω and</a:t>
            </a:r>
            <a:endParaRPr/>
          </a:p>
          <a:p>
            <a:pPr indent="-514350" lvl="0" marL="527050" marR="0" rtl="0" algn="l">
              <a:lnSpc>
                <a:spcPct val="104545"/>
              </a:lnSpc>
              <a:spcBef>
                <a:spcPts val="0"/>
              </a:spcBef>
              <a:spcAft>
                <a:spcPts val="0"/>
              </a:spcAft>
              <a:buClr>
                <a:schemeClr val="dk1"/>
              </a:buClr>
              <a:buSzPts val="2200"/>
              <a:buFont typeface="Times New Roman"/>
              <a:buNone/>
            </a:pPr>
            <a:r>
              <a:rPr b="0" i="0" lang="en-US" sz="2200" u="none">
                <a:solidFill>
                  <a:schemeClr val="dk1"/>
                </a:solidFill>
                <a:latin typeface="Times New Roman"/>
                <a:ea typeface="Times New Roman"/>
                <a:cs typeface="Times New Roman"/>
                <a:sym typeface="Times New Roman"/>
              </a:rPr>
              <a:t>resultant phase angle φR by actual calculation.</a:t>
            </a:r>
            <a:endParaRPr/>
          </a:p>
          <a:p>
            <a:pPr indent="-514350" lvl="0" marL="527050" marR="0" rtl="0" algn="l">
              <a:lnSpc>
                <a:spcPct val="95454"/>
              </a:lnSpc>
              <a:spcBef>
                <a:spcPts val="500"/>
              </a:spcBef>
              <a:spcAft>
                <a:spcPts val="0"/>
              </a:spcAft>
              <a:buClr>
                <a:schemeClr val="dk1"/>
              </a:buClr>
              <a:buSzPts val="2200"/>
              <a:buFont typeface="Times New Roman"/>
              <a:buAutoNum type="arabicPeriod" startAt="7"/>
            </a:pPr>
            <a:r>
              <a:rPr b="0" i="0" lang="en-US" sz="2200" u="none">
                <a:solidFill>
                  <a:schemeClr val="dk1"/>
                </a:solidFill>
                <a:latin typeface="Times New Roman"/>
                <a:ea typeface="Times New Roman"/>
                <a:cs typeface="Times New Roman"/>
                <a:sym typeface="Times New Roman"/>
              </a:rPr>
              <a:t>Plot  these  points	,  &amp;  Draw  a  smooth	curve  obtaining	necessary  phase angle plot</a:t>
            </a:r>
            <a:endParaRPr/>
          </a:p>
        </p:txBody>
      </p:sp>
      <p:grpSp>
        <p:nvGrpSpPr>
          <p:cNvPr id="529" name="Google Shape;529;p37"/>
          <p:cNvGrpSpPr/>
          <p:nvPr/>
        </p:nvGrpSpPr>
        <p:grpSpPr>
          <a:xfrm>
            <a:off x="409575" y="114300"/>
            <a:ext cx="8324723" cy="1152144"/>
            <a:chOff x="409955" y="114300"/>
            <a:chExt cx="8324088" cy="1152144"/>
          </a:xfrm>
        </p:grpSpPr>
        <p:sp>
          <p:nvSpPr>
            <p:cNvPr id="530" name="Google Shape;530;p37"/>
            <p:cNvSpPr txBox="1"/>
            <p:nvPr/>
          </p:nvSpPr>
          <p:spPr>
            <a:xfrm>
              <a:off x="409955" y="246887"/>
              <a:ext cx="8324088" cy="734568"/>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531" name="Google Shape;531;p37"/>
            <p:cNvSpPr txBox="1"/>
            <p:nvPr/>
          </p:nvSpPr>
          <p:spPr>
            <a:xfrm>
              <a:off x="1627631" y="114300"/>
              <a:ext cx="5885688" cy="1152144"/>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532" name="Google Shape;532;p37"/>
            <p:cNvSpPr txBox="1"/>
            <p:nvPr/>
          </p:nvSpPr>
          <p:spPr>
            <a:xfrm>
              <a:off x="457199" y="274320"/>
              <a:ext cx="8229600" cy="640079"/>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sp>
        <p:nvSpPr>
          <p:cNvPr id="533" name="Google Shape;533;p37"/>
          <p:cNvSpPr txBox="1"/>
          <p:nvPr>
            <p:ph type="title"/>
          </p:nvPr>
        </p:nvSpPr>
        <p:spPr>
          <a:xfrm>
            <a:off x="457200" y="274637"/>
            <a:ext cx="8229600" cy="639762"/>
          </a:xfrm>
          <a:prstGeom prst="rect">
            <a:avLst/>
          </a:prstGeom>
          <a:noFill/>
          <a:ln cap="flat" cmpd="sng" w="9525">
            <a:solidFill>
              <a:srgbClr val="BD4A47"/>
            </a:solidFill>
            <a:prstDash val="solid"/>
            <a:miter lim="800000"/>
            <a:headEnd len="sm" w="sm" type="none"/>
            <a:tailEnd len="sm" w="sm" type="none"/>
          </a:ln>
        </p:spPr>
        <p:txBody>
          <a:bodyPr anchorCtr="0" anchor="t" bIns="0" lIns="0" spcFirstLastPara="1" rIns="0" wrap="square" tIns="0">
            <a:spAutoFit/>
          </a:bodyPr>
          <a:lstStyle/>
          <a:p>
            <a:pPr indent="0" lvl="0" marL="0" rtl="0" algn="ctr">
              <a:lnSpc>
                <a:spcPct val="115000"/>
              </a:lnSpc>
              <a:spcBef>
                <a:spcPts val="0"/>
              </a:spcBef>
              <a:spcAft>
                <a:spcPts val="0"/>
              </a:spcAft>
              <a:buClr>
                <a:schemeClr val="dk2"/>
              </a:buClr>
              <a:buSzPts val="4000"/>
              <a:buFont typeface="Times New Roman"/>
              <a:buNone/>
            </a:pPr>
            <a:r>
              <a:rPr b="0" i="0" lang="en-US" sz="4000" u="none">
                <a:solidFill>
                  <a:schemeClr val="dk2"/>
                </a:solidFill>
                <a:latin typeface="Times New Roman"/>
                <a:ea typeface="Times New Roman"/>
                <a:cs typeface="Times New Roman"/>
                <a:sym typeface="Times New Roman"/>
              </a:rPr>
              <a:t>Steps to sketch Bode Plot</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537" name="Shape 537"/>
        <p:cNvGrpSpPr/>
        <p:nvPr/>
      </p:nvGrpSpPr>
      <p:grpSpPr>
        <a:xfrm>
          <a:off x="0" y="0"/>
          <a:ext cx="0" cy="0"/>
          <a:chOff x="0" y="0"/>
          <a:chExt cx="0" cy="0"/>
        </a:xfrm>
      </p:grpSpPr>
      <p:grpSp>
        <p:nvGrpSpPr>
          <p:cNvPr id="538" name="Google Shape;538;p38"/>
          <p:cNvGrpSpPr/>
          <p:nvPr/>
        </p:nvGrpSpPr>
        <p:grpSpPr>
          <a:xfrm>
            <a:off x="456823" y="275075"/>
            <a:ext cx="8230228" cy="1304232"/>
            <a:chOff x="457199" y="274320"/>
            <a:chExt cx="8229600" cy="1304543"/>
          </a:xfrm>
        </p:grpSpPr>
        <p:sp>
          <p:nvSpPr>
            <p:cNvPr id="539" name="Google Shape;539;p38"/>
            <p:cNvSpPr txBox="1"/>
            <p:nvPr/>
          </p:nvSpPr>
          <p:spPr>
            <a:xfrm>
              <a:off x="1426463" y="320040"/>
              <a:ext cx="6289547" cy="1258823"/>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540" name="Google Shape;540;p38"/>
            <p:cNvSpPr txBox="1"/>
            <p:nvPr/>
          </p:nvSpPr>
          <p:spPr>
            <a:xfrm>
              <a:off x="457199" y="274320"/>
              <a:ext cx="8229600" cy="11430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sp>
        <p:nvSpPr>
          <p:cNvPr id="541" name="Google Shape;541;p38"/>
          <p:cNvSpPr txBox="1"/>
          <p:nvPr>
            <p:ph type="title"/>
          </p:nvPr>
        </p:nvSpPr>
        <p:spPr>
          <a:xfrm>
            <a:off x="457200" y="274637"/>
            <a:ext cx="8229600" cy="1143000"/>
          </a:xfrm>
          <a:prstGeom prst="rect">
            <a:avLst/>
          </a:prstGeom>
          <a:noFill/>
          <a:ln cap="flat" cmpd="sng" w="9525">
            <a:solidFill>
              <a:srgbClr val="BD4A47"/>
            </a:solidFill>
            <a:prstDash val="solid"/>
            <a:miter lim="800000"/>
            <a:headEnd len="sm" w="sm" type="none"/>
            <a:tailEnd len="sm" w="sm" type="none"/>
          </a:ln>
        </p:spPr>
        <p:txBody>
          <a:bodyPr anchorCtr="0" anchor="t" bIns="0" lIns="0" spcFirstLastPara="1" rIns="0" wrap="square" tIns="200650">
            <a:spAutoFit/>
          </a:bodyPr>
          <a:lstStyle/>
          <a:p>
            <a:pPr indent="0" lvl="0" marL="0" rtl="0" algn="ctr">
              <a:lnSpc>
                <a:spcPct val="100000"/>
              </a:lnSpc>
              <a:spcBef>
                <a:spcPts val="0"/>
              </a:spcBef>
              <a:spcAft>
                <a:spcPts val="0"/>
              </a:spcAft>
              <a:buClr>
                <a:schemeClr val="dk1"/>
              </a:buClr>
              <a:buSzPts val="4400"/>
              <a:buFont typeface="Arial"/>
              <a:buNone/>
            </a:pPr>
            <a:r>
              <a:rPr b="0" i="0" lang="en-US" sz="4400" u="none">
                <a:solidFill>
                  <a:schemeClr val="dk1"/>
                </a:solidFill>
                <a:latin typeface="Arial"/>
                <a:ea typeface="Arial"/>
                <a:cs typeface="Arial"/>
                <a:sym typeface="Arial"/>
              </a:rPr>
              <a:t>Constant Gain K (Shift K)</a:t>
            </a:r>
            <a:endParaRPr/>
          </a:p>
        </p:txBody>
      </p:sp>
      <p:sp>
        <p:nvSpPr>
          <p:cNvPr id="542" name="Google Shape;542;p38"/>
          <p:cNvSpPr txBox="1"/>
          <p:nvPr/>
        </p:nvSpPr>
        <p:spPr>
          <a:xfrm>
            <a:off x="1219200" y="2060575"/>
            <a:ext cx="6858000" cy="4187825"/>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pic>
        <p:nvPicPr>
          <p:cNvPr id="543" name="Google Shape;543;p38"/>
          <p:cNvPicPr preferRelativeResize="0"/>
          <p:nvPr/>
        </p:nvPicPr>
        <p:blipFill rotWithShape="1">
          <a:blip r:embed="rId6">
            <a:alphaModFix/>
          </a:blip>
          <a:srcRect b="0" l="0" r="0" t="0"/>
          <a:stretch/>
        </p:blipFill>
        <p:spPr>
          <a:xfrm>
            <a:off x="5589587" y="3168650"/>
            <a:ext cx="2009775" cy="1020762"/>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547" name="Shape 547"/>
        <p:cNvGrpSpPr/>
        <p:nvPr/>
      </p:nvGrpSpPr>
      <p:grpSpPr>
        <a:xfrm>
          <a:off x="0" y="0"/>
          <a:ext cx="0" cy="0"/>
          <a:chOff x="0" y="0"/>
          <a:chExt cx="0" cy="0"/>
        </a:xfrm>
      </p:grpSpPr>
      <p:grpSp>
        <p:nvGrpSpPr>
          <p:cNvPr id="548" name="Google Shape;548;p39"/>
          <p:cNvGrpSpPr/>
          <p:nvPr/>
        </p:nvGrpSpPr>
        <p:grpSpPr>
          <a:xfrm>
            <a:off x="456823" y="275075"/>
            <a:ext cx="8230228" cy="1304232"/>
            <a:chOff x="457199" y="274320"/>
            <a:chExt cx="8229600" cy="1304543"/>
          </a:xfrm>
        </p:grpSpPr>
        <p:sp>
          <p:nvSpPr>
            <p:cNvPr id="549" name="Google Shape;549;p39"/>
            <p:cNvSpPr txBox="1"/>
            <p:nvPr/>
          </p:nvSpPr>
          <p:spPr>
            <a:xfrm>
              <a:off x="2660904" y="320040"/>
              <a:ext cx="3819144" cy="1258823"/>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550" name="Google Shape;550;p39"/>
            <p:cNvSpPr txBox="1"/>
            <p:nvPr/>
          </p:nvSpPr>
          <p:spPr>
            <a:xfrm>
              <a:off x="457199" y="274320"/>
              <a:ext cx="8229600" cy="11430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sp>
        <p:nvSpPr>
          <p:cNvPr id="551" name="Google Shape;551;p39"/>
          <p:cNvSpPr txBox="1"/>
          <p:nvPr>
            <p:ph type="title"/>
          </p:nvPr>
        </p:nvSpPr>
        <p:spPr>
          <a:xfrm>
            <a:off x="457200" y="274637"/>
            <a:ext cx="8229600" cy="1143000"/>
          </a:xfrm>
          <a:prstGeom prst="rect">
            <a:avLst/>
          </a:prstGeom>
          <a:noFill/>
          <a:ln cap="flat" cmpd="sng" w="9525">
            <a:solidFill>
              <a:srgbClr val="BD4A47"/>
            </a:solidFill>
            <a:prstDash val="solid"/>
            <a:miter lim="800000"/>
            <a:headEnd len="sm" w="sm" type="none"/>
            <a:tailEnd len="sm" w="sm" type="none"/>
          </a:ln>
        </p:spPr>
        <p:txBody>
          <a:bodyPr anchorCtr="0" anchor="t" bIns="0" lIns="0" spcFirstLastPara="1" rIns="0" wrap="square" tIns="200650">
            <a:spAutoFit/>
          </a:bodyPr>
          <a:lstStyle/>
          <a:p>
            <a:pPr indent="0" lvl="0" marL="0" rtl="0" algn="ctr">
              <a:lnSpc>
                <a:spcPct val="100000"/>
              </a:lnSpc>
              <a:spcBef>
                <a:spcPts val="0"/>
              </a:spcBef>
              <a:spcAft>
                <a:spcPts val="0"/>
              </a:spcAft>
              <a:buClr>
                <a:schemeClr val="dk1"/>
              </a:buClr>
              <a:buSzPts val="4400"/>
              <a:buFont typeface="Arial"/>
              <a:buNone/>
            </a:pPr>
            <a:r>
              <a:rPr b="0" i="0" lang="en-US" sz="4400" u="none">
                <a:solidFill>
                  <a:schemeClr val="dk1"/>
                </a:solidFill>
                <a:latin typeface="Arial"/>
                <a:ea typeface="Arial"/>
                <a:cs typeface="Arial"/>
                <a:sym typeface="Arial"/>
              </a:rPr>
              <a:t>Pole at Origin</a:t>
            </a:r>
            <a:endParaRPr/>
          </a:p>
        </p:txBody>
      </p:sp>
      <p:sp>
        <p:nvSpPr>
          <p:cNvPr id="552" name="Google Shape;552;p39"/>
          <p:cNvSpPr txBox="1"/>
          <p:nvPr/>
        </p:nvSpPr>
        <p:spPr>
          <a:xfrm>
            <a:off x="501650" y="1747837"/>
            <a:ext cx="8140700" cy="4229100"/>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pic>
        <p:nvPicPr>
          <p:cNvPr id="553" name="Google Shape;553;p39"/>
          <p:cNvPicPr preferRelativeResize="0"/>
          <p:nvPr/>
        </p:nvPicPr>
        <p:blipFill rotWithShape="1">
          <a:blip r:embed="rId6">
            <a:alphaModFix/>
          </a:blip>
          <a:srcRect b="0" l="0" r="0" t="0"/>
          <a:stretch/>
        </p:blipFill>
        <p:spPr>
          <a:xfrm>
            <a:off x="1081087" y="696912"/>
            <a:ext cx="8010525" cy="46799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47" name="Shape 247"/>
        <p:cNvGrpSpPr/>
        <p:nvPr/>
      </p:nvGrpSpPr>
      <p:grpSpPr>
        <a:xfrm>
          <a:off x="0" y="0"/>
          <a:ext cx="0" cy="0"/>
          <a:chOff x="0" y="0"/>
          <a:chExt cx="0" cy="0"/>
        </a:xfrm>
      </p:grpSpPr>
      <p:sp>
        <p:nvSpPr>
          <p:cNvPr id="248" name="Google Shape;248;p4"/>
          <p:cNvSpPr txBox="1"/>
          <p:nvPr>
            <p:ph type="title"/>
          </p:nvPr>
        </p:nvSpPr>
        <p:spPr>
          <a:xfrm>
            <a:off x="2222500" y="461962"/>
            <a:ext cx="4695825" cy="696912"/>
          </a:xfrm>
          <a:prstGeom prst="rect">
            <a:avLst/>
          </a:prstGeom>
          <a:noFill/>
          <a:ln>
            <a:noFill/>
          </a:ln>
        </p:spPr>
        <p:txBody>
          <a:bodyPr anchorCtr="0" anchor="t" bIns="0" lIns="0" spcFirstLastPara="1" rIns="0" wrap="square" tIns="13325">
            <a:spAutoFit/>
          </a:bodyPr>
          <a:lstStyle/>
          <a:p>
            <a:pPr indent="0" lvl="0" marL="12700" rtl="0" algn="ctr">
              <a:lnSpc>
                <a:spcPct val="100000"/>
              </a:lnSpc>
              <a:spcBef>
                <a:spcPts val="0"/>
              </a:spcBef>
              <a:spcAft>
                <a:spcPts val="0"/>
              </a:spcAft>
              <a:buClr>
                <a:schemeClr val="dk2"/>
              </a:buClr>
              <a:buSzPts val="4400"/>
              <a:buFont typeface="Times New Roman"/>
              <a:buNone/>
            </a:pPr>
            <a:r>
              <a:rPr b="0" i="0" lang="en-US" sz="4400" u="none">
                <a:solidFill>
                  <a:schemeClr val="dk2"/>
                </a:solidFill>
                <a:latin typeface="Times New Roman"/>
                <a:ea typeface="Times New Roman"/>
                <a:cs typeface="Times New Roman"/>
                <a:sym typeface="Times New Roman"/>
              </a:rPr>
              <a:t>Frequency Response</a:t>
            </a:r>
            <a:endParaRPr/>
          </a:p>
        </p:txBody>
      </p:sp>
      <p:grpSp>
        <p:nvGrpSpPr>
          <p:cNvPr id="249" name="Google Shape;249;p4"/>
          <p:cNvGrpSpPr/>
          <p:nvPr/>
        </p:nvGrpSpPr>
        <p:grpSpPr>
          <a:xfrm>
            <a:off x="3749675" y="3101975"/>
            <a:ext cx="1952243" cy="1628507"/>
            <a:chOff x="3749040" y="3101988"/>
            <a:chExt cx="1952243" cy="1628507"/>
          </a:xfrm>
        </p:grpSpPr>
        <p:sp>
          <p:nvSpPr>
            <p:cNvPr id="250" name="Google Shape;250;p4"/>
            <p:cNvSpPr txBox="1"/>
            <p:nvPr/>
          </p:nvSpPr>
          <p:spPr>
            <a:xfrm>
              <a:off x="3749040" y="3101988"/>
              <a:ext cx="1952243" cy="1628507"/>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251" name="Google Shape;251;p4"/>
            <p:cNvSpPr txBox="1"/>
            <p:nvPr/>
          </p:nvSpPr>
          <p:spPr>
            <a:xfrm>
              <a:off x="3810762" y="3124962"/>
              <a:ext cx="1828800" cy="15240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252" name="Google Shape;252;p4"/>
            <p:cNvSpPr/>
            <p:nvPr/>
          </p:nvSpPr>
          <p:spPr>
            <a:xfrm>
              <a:off x="3810762" y="3124962"/>
              <a:ext cx="1828800" cy="1524000"/>
            </a:xfrm>
            <a:custGeom>
              <a:rect b="b" l="l" r="r" t="t"/>
              <a:pathLst>
                <a:path extrusionOk="0" h="1524000" w="1828800">
                  <a:moveTo>
                    <a:pt x="0" y="254000"/>
                  </a:moveTo>
                  <a:lnTo>
                    <a:pt x="4090" y="208328"/>
                  </a:lnTo>
                  <a:lnTo>
                    <a:pt x="15884" y="165349"/>
                  </a:lnTo>
                  <a:lnTo>
                    <a:pt x="34666" y="125777"/>
                  </a:lnTo>
                  <a:lnTo>
                    <a:pt x="59719" y="90328"/>
                  </a:lnTo>
                  <a:lnTo>
                    <a:pt x="90328" y="59719"/>
                  </a:lnTo>
                  <a:lnTo>
                    <a:pt x="125777" y="34666"/>
                  </a:lnTo>
                  <a:lnTo>
                    <a:pt x="165349" y="15884"/>
                  </a:lnTo>
                  <a:lnTo>
                    <a:pt x="208328" y="4090"/>
                  </a:lnTo>
                  <a:lnTo>
                    <a:pt x="254000" y="0"/>
                  </a:lnTo>
                  <a:lnTo>
                    <a:pt x="1574800" y="0"/>
                  </a:lnTo>
                  <a:lnTo>
                    <a:pt x="1620471" y="4090"/>
                  </a:lnTo>
                  <a:lnTo>
                    <a:pt x="1663450" y="15884"/>
                  </a:lnTo>
                  <a:lnTo>
                    <a:pt x="1703022" y="34666"/>
                  </a:lnTo>
                  <a:lnTo>
                    <a:pt x="1738471" y="59719"/>
                  </a:lnTo>
                  <a:lnTo>
                    <a:pt x="1769080" y="90328"/>
                  </a:lnTo>
                  <a:lnTo>
                    <a:pt x="1794133" y="125777"/>
                  </a:lnTo>
                  <a:lnTo>
                    <a:pt x="1812915" y="165349"/>
                  </a:lnTo>
                  <a:lnTo>
                    <a:pt x="1824709" y="208328"/>
                  </a:lnTo>
                  <a:lnTo>
                    <a:pt x="1828800" y="254000"/>
                  </a:lnTo>
                  <a:lnTo>
                    <a:pt x="1828800" y="1270000"/>
                  </a:lnTo>
                  <a:lnTo>
                    <a:pt x="1824709" y="1315671"/>
                  </a:lnTo>
                  <a:lnTo>
                    <a:pt x="1812915" y="1358650"/>
                  </a:lnTo>
                  <a:lnTo>
                    <a:pt x="1794133" y="1398222"/>
                  </a:lnTo>
                  <a:lnTo>
                    <a:pt x="1769080" y="1433671"/>
                  </a:lnTo>
                  <a:lnTo>
                    <a:pt x="1738471" y="1464280"/>
                  </a:lnTo>
                  <a:lnTo>
                    <a:pt x="1703022" y="1489333"/>
                  </a:lnTo>
                  <a:lnTo>
                    <a:pt x="1663450" y="1508115"/>
                  </a:lnTo>
                  <a:lnTo>
                    <a:pt x="1620471" y="1519909"/>
                  </a:lnTo>
                  <a:lnTo>
                    <a:pt x="1574800" y="1524000"/>
                  </a:lnTo>
                  <a:lnTo>
                    <a:pt x="254000" y="1524000"/>
                  </a:lnTo>
                  <a:lnTo>
                    <a:pt x="208328" y="1519909"/>
                  </a:lnTo>
                  <a:lnTo>
                    <a:pt x="165349" y="1508115"/>
                  </a:lnTo>
                  <a:lnTo>
                    <a:pt x="125777" y="1489333"/>
                  </a:lnTo>
                  <a:lnTo>
                    <a:pt x="90328" y="1464280"/>
                  </a:lnTo>
                  <a:lnTo>
                    <a:pt x="59719" y="1433671"/>
                  </a:lnTo>
                  <a:lnTo>
                    <a:pt x="34666" y="1398222"/>
                  </a:lnTo>
                  <a:lnTo>
                    <a:pt x="15884" y="1358650"/>
                  </a:lnTo>
                  <a:lnTo>
                    <a:pt x="4090" y="1315671"/>
                  </a:lnTo>
                  <a:lnTo>
                    <a:pt x="0" y="1270000"/>
                  </a:lnTo>
                  <a:lnTo>
                    <a:pt x="0" y="254000"/>
                  </a:lnTo>
                  <a:close/>
                </a:path>
              </a:pathLst>
            </a:custGeom>
            <a:noFill/>
            <a:ln cap="flat" cmpd="sng" w="38100">
              <a:solidFill>
                <a:srgbClr val="BD4A47"/>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sp>
        <p:nvSpPr>
          <p:cNvPr id="253" name="Google Shape;253;p4"/>
          <p:cNvSpPr txBox="1"/>
          <p:nvPr/>
        </p:nvSpPr>
        <p:spPr>
          <a:xfrm>
            <a:off x="4189412" y="3435350"/>
            <a:ext cx="1071562" cy="877887"/>
          </a:xfrm>
          <a:prstGeom prst="rect">
            <a:avLst/>
          </a:prstGeom>
          <a:noFill/>
          <a:ln>
            <a:noFill/>
          </a:ln>
        </p:spPr>
        <p:txBody>
          <a:bodyPr anchorCtr="0" anchor="t" bIns="0" lIns="0" spcFirstLastPara="1" rIns="0" wrap="square" tIns="12050">
            <a:spAutoFit/>
          </a:bodyPr>
          <a:lstStyle/>
          <a:p>
            <a:pPr indent="58736" lvl="0" marL="12700" marR="0" rtl="0" algn="l">
              <a:lnSpc>
                <a:spcPct val="100000"/>
              </a:lnSpc>
              <a:spcBef>
                <a:spcPts val="0"/>
              </a:spcBef>
              <a:spcAft>
                <a:spcPts val="0"/>
              </a:spcAft>
              <a:buClr>
                <a:schemeClr val="dk1"/>
              </a:buClr>
              <a:buSzPts val="2800"/>
              <a:buFont typeface="Times New Roman"/>
              <a:buNone/>
            </a:pPr>
            <a:r>
              <a:rPr b="0" i="0" lang="en-US" sz="2800" u="none">
                <a:solidFill>
                  <a:schemeClr val="dk1"/>
                </a:solidFill>
                <a:latin typeface="Times New Roman"/>
                <a:ea typeface="Times New Roman"/>
                <a:cs typeface="Times New Roman"/>
                <a:sym typeface="Times New Roman"/>
              </a:rPr>
              <a:t>Linear  System</a:t>
            </a:r>
            <a:endParaRPr/>
          </a:p>
        </p:txBody>
      </p:sp>
      <p:grpSp>
        <p:nvGrpSpPr>
          <p:cNvPr id="254" name="Google Shape;254;p4"/>
          <p:cNvGrpSpPr/>
          <p:nvPr/>
        </p:nvGrpSpPr>
        <p:grpSpPr>
          <a:xfrm>
            <a:off x="1235075" y="3540125"/>
            <a:ext cx="5243512" cy="1190625"/>
            <a:chOff x="1234439" y="3540251"/>
            <a:chExt cx="5243958" cy="1190243"/>
          </a:xfrm>
        </p:grpSpPr>
        <p:sp>
          <p:nvSpPr>
            <p:cNvPr id="255" name="Google Shape;255;p4"/>
            <p:cNvSpPr/>
            <p:nvPr/>
          </p:nvSpPr>
          <p:spPr>
            <a:xfrm>
              <a:off x="2820162" y="3802710"/>
              <a:ext cx="3658235" cy="171450"/>
            </a:xfrm>
            <a:custGeom>
              <a:rect b="b" l="l" r="r" t="t"/>
              <a:pathLst>
                <a:path extrusionOk="0" h="171450" w="3658235">
                  <a:moveTo>
                    <a:pt x="990727" y="85775"/>
                  </a:moveTo>
                  <a:lnTo>
                    <a:pt x="848360" y="2463"/>
                  </a:lnTo>
                  <a:lnTo>
                    <a:pt x="841159" y="0"/>
                  </a:lnTo>
                  <a:lnTo>
                    <a:pt x="833843" y="469"/>
                  </a:lnTo>
                  <a:lnTo>
                    <a:pt x="827239" y="3644"/>
                  </a:lnTo>
                  <a:lnTo>
                    <a:pt x="822198" y="9321"/>
                  </a:lnTo>
                  <a:lnTo>
                    <a:pt x="819797" y="16446"/>
                  </a:lnTo>
                  <a:lnTo>
                    <a:pt x="820293" y="23723"/>
                  </a:lnTo>
                  <a:lnTo>
                    <a:pt x="823442" y="30314"/>
                  </a:lnTo>
                  <a:lnTo>
                    <a:pt x="829056" y="35356"/>
                  </a:lnTo>
                  <a:lnTo>
                    <a:pt x="882472" y="66624"/>
                  </a:lnTo>
                  <a:lnTo>
                    <a:pt x="0" y="65201"/>
                  </a:lnTo>
                  <a:lnTo>
                    <a:pt x="0" y="103301"/>
                  </a:lnTo>
                  <a:lnTo>
                    <a:pt x="882396" y="104724"/>
                  </a:lnTo>
                  <a:lnTo>
                    <a:pt x="828929" y="135813"/>
                  </a:lnTo>
                  <a:lnTo>
                    <a:pt x="823239" y="140855"/>
                  </a:lnTo>
                  <a:lnTo>
                    <a:pt x="820051" y="147408"/>
                  </a:lnTo>
                  <a:lnTo>
                    <a:pt x="819543" y="154673"/>
                  </a:lnTo>
                  <a:lnTo>
                    <a:pt x="821944" y="161848"/>
                  </a:lnTo>
                  <a:lnTo>
                    <a:pt x="826985" y="167538"/>
                  </a:lnTo>
                  <a:lnTo>
                    <a:pt x="833589" y="170713"/>
                  </a:lnTo>
                  <a:lnTo>
                    <a:pt x="840905" y="171183"/>
                  </a:lnTo>
                  <a:lnTo>
                    <a:pt x="848106" y="168706"/>
                  </a:lnTo>
                  <a:lnTo>
                    <a:pt x="957961" y="104825"/>
                  </a:lnTo>
                  <a:lnTo>
                    <a:pt x="990727" y="85775"/>
                  </a:lnTo>
                  <a:close/>
                </a:path>
                <a:path extrusionOk="0" h="171450" w="3658235">
                  <a:moveTo>
                    <a:pt x="3657727" y="85775"/>
                  </a:moveTo>
                  <a:lnTo>
                    <a:pt x="3515360" y="2463"/>
                  </a:lnTo>
                  <a:lnTo>
                    <a:pt x="3508159" y="0"/>
                  </a:lnTo>
                  <a:lnTo>
                    <a:pt x="3500856" y="457"/>
                  </a:lnTo>
                  <a:lnTo>
                    <a:pt x="3494303" y="3594"/>
                  </a:lnTo>
                  <a:lnTo>
                    <a:pt x="3489325" y="9194"/>
                  </a:lnTo>
                  <a:lnTo>
                    <a:pt x="3486848" y="16395"/>
                  </a:lnTo>
                  <a:lnTo>
                    <a:pt x="3487305" y="23710"/>
                  </a:lnTo>
                  <a:lnTo>
                    <a:pt x="3490442" y="30314"/>
                  </a:lnTo>
                  <a:lnTo>
                    <a:pt x="3496056" y="35356"/>
                  </a:lnTo>
                  <a:lnTo>
                    <a:pt x="3549434" y="66598"/>
                  </a:lnTo>
                  <a:lnTo>
                    <a:pt x="2819400" y="65201"/>
                  </a:lnTo>
                  <a:lnTo>
                    <a:pt x="2819400" y="103301"/>
                  </a:lnTo>
                  <a:lnTo>
                    <a:pt x="3549434" y="104698"/>
                  </a:lnTo>
                  <a:lnTo>
                    <a:pt x="3495929" y="135813"/>
                  </a:lnTo>
                  <a:lnTo>
                    <a:pt x="3490239" y="140804"/>
                  </a:lnTo>
                  <a:lnTo>
                    <a:pt x="3487051" y="147358"/>
                  </a:lnTo>
                  <a:lnTo>
                    <a:pt x="3486543" y="154660"/>
                  </a:lnTo>
                  <a:lnTo>
                    <a:pt x="3488944" y="161848"/>
                  </a:lnTo>
                  <a:lnTo>
                    <a:pt x="3493986" y="167474"/>
                  </a:lnTo>
                  <a:lnTo>
                    <a:pt x="3500577" y="170662"/>
                  </a:lnTo>
                  <a:lnTo>
                    <a:pt x="3507854" y="171157"/>
                  </a:lnTo>
                  <a:lnTo>
                    <a:pt x="3514979" y="168706"/>
                  </a:lnTo>
                  <a:lnTo>
                    <a:pt x="3624935" y="104825"/>
                  </a:lnTo>
                  <a:lnTo>
                    <a:pt x="3657727" y="85775"/>
                  </a:lnTo>
                  <a:close/>
                </a:path>
              </a:pathLst>
            </a:custGeom>
            <a:solidFill>
              <a:srgbClr val="497DBA"/>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256" name="Google Shape;256;p4"/>
            <p:cNvSpPr txBox="1"/>
            <p:nvPr/>
          </p:nvSpPr>
          <p:spPr>
            <a:xfrm>
              <a:off x="1234439" y="3540251"/>
              <a:ext cx="1647444" cy="1190243"/>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257" name="Google Shape;257;p4"/>
            <p:cNvSpPr txBox="1"/>
            <p:nvPr/>
          </p:nvSpPr>
          <p:spPr>
            <a:xfrm>
              <a:off x="1249679" y="3732276"/>
              <a:ext cx="1613916" cy="565404"/>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258" name="Google Shape;258;p4"/>
            <p:cNvSpPr txBox="1"/>
            <p:nvPr/>
          </p:nvSpPr>
          <p:spPr>
            <a:xfrm>
              <a:off x="1296161" y="3582162"/>
              <a:ext cx="1524000" cy="762000"/>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sp>
        <p:nvSpPr>
          <p:cNvPr id="259" name="Google Shape;259;p4"/>
          <p:cNvSpPr txBox="1"/>
          <p:nvPr/>
        </p:nvSpPr>
        <p:spPr>
          <a:xfrm>
            <a:off x="1323975" y="3590925"/>
            <a:ext cx="1524000" cy="795337"/>
          </a:xfrm>
          <a:prstGeom prst="rect">
            <a:avLst/>
          </a:prstGeom>
          <a:noFill/>
          <a:ln cap="flat" cmpd="sng" w="38100">
            <a:solidFill>
              <a:srgbClr val="000000"/>
            </a:solidFill>
            <a:prstDash val="solid"/>
            <a:miter lim="800000"/>
            <a:headEnd len="sm" w="sm" type="none"/>
            <a:tailEnd len="sm" w="sm" type="none"/>
          </a:ln>
        </p:spPr>
        <p:txBody>
          <a:bodyPr anchorCtr="0" anchor="t" bIns="0" lIns="0" spcFirstLastPara="1" rIns="0" wrap="square" tIns="1900">
            <a:spAutoFit/>
          </a:bodyPr>
          <a:lstStyle/>
          <a:p>
            <a:pPr indent="0" lvl="0" marL="0" marR="0" rtl="0" algn="l">
              <a:lnSpc>
                <a:spcPct val="100000"/>
              </a:lnSpc>
              <a:spcBef>
                <a:spcPts val="0"/>
              </a:spcBef>
              <a:spcAft>
                <a:spcPts val="0"/>
              </a:spcAft>
              <a:buClr>
                <a:schemeClr val="dk1"/>
              </a:buClr>
              <a:buSzPts val="1500"/>
              <a:buFont typeface="Times New Roman"/>
              <a:buNone/>
            </a:pPr>
            <a:r>
              <a:t/>
            </a:r>
            <a:endParaRPr b="0" i="0" sz="1500" u="non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X(t)= Asin(ωt)</a:t>
            </a:r>
            <a:endParaRPr/>
          </a:p>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grpSp>
        <p:nvGrpSpPr>
          <p:cNvPr id="260" name="Google Shape;260;p4"/>
          <p:cNvGrpSpPr/>
          <p:nvPr/>
        </p:nvGrpSpPr>
        <p:grpSpPr>
          <a:xfrm>
            <a:off x="6416675" y="3463925"/>
            <a:ext cx="2104643" cy="885444"/>
            <a:chOff x="6416040" y="3464052"/>
            <a:chExt cx="2104643" cy="885444"/>
          </a:xfrm>
        </p:grpSpPr>
        <p:sp>
          <p:nvSpPr>
            <p:cNvPr id="261" name="Google Shape;261;p4"/>
            <p:cNvSpPr txBox="1"/>
            <p:nvPr/>
          </p:nvSpPr>
          <p:spPr>
            <a:xfrm>
              <a:off x="6416040" y="3464052"/>
              <a:ext cx="2104643" cy="885444"/>
            </a:xfrm>
            <a:prstGeom prst="rect">
              <a:avLst/>
            </a:prstGeom>
            <a:blipFill rotWithShape="1">
              <a:blip r:embed="rId8">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262" name="Google Shape;262;p4"/>
            <p:cNvSpPr txBox="1"/>
            <p:nvPr/>
          </p:nvSpPr>
          <p:spPr>
            <a:xfrm>
              <a:off x="6477762" y="3505962"/>
              <a:ext cx="1981199" cy="762000"/>
            </a:xfrm>
            <a:prstGeom prst="rect">
              <a:avLst/>
            </a:prstGeom>
            <a:blipFill rotWithShape="1">
              <a:blip r:embed="rId9">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sp>
        <p:nvSpPr>
          <p:cNvPr id="263" name="Google Shape;263;p4"/>
          <p:cNvSpPr txBox="1"/>
          <p:nvPr/>
        </p:nvSpPr>
        <p:spPr>
          <a:xfrm>
            <a:off x="6477000" y="3505200"/>
            <a:ext cx="1981200" cy="795337"/>
          </a:xfrm>
          <a:prstGeom prst="rect">
            <a:avLst/>
          </a:prstGeom>
          <a:noFill/>
          <a:ln cap="flat" cmpd="sng" w="38100">
            <a:solidFill>
              <a:srgbClr val="000000"/>
            </a:solidFill>
            <a:prstDash val="solid"/>
            <a:miter lim="800000"/>
            <a:headEnd len="sm" w="sm" type="none"/>
            <a:tailEnd len="sm" w="sm" type="none"/>
          </a:ln>
        </p:spPr>
        <p:txBody>
          <a:bodyPr anchorCtr="0" anchor="t" bIns="0" lIns="0" spcFirstLastPara="1" rIns="0" wrap="square" tIns="1900">
            <a:spAutoFit/>
          </a:bodyPr>
          <a:lstStyle/>
          <a:p>
            <a:pPr indent="0" lvl="0" marL="0" marR="0" rtl="0" algn="l">
              <a:lnSpc>
                <a:spcPct val="100000"/>
              </a:lnSpc>
              <a:spcBef>
                <a:spcPts val="0"/>
              </a:spcBef>
              <a:spcAft>
                <a:spcPts val="0"/>
              </a:spcAft>
              <a:buClr>
                <a:schemeClr val="dk1"/>
              </a:buClr>
              <a:buSzPts val="1500"/>
              <a:buFont typeface="Times New Roman"/>
              <a:buNone/>
            </a:pPr>
            <a:r>
              <a:t/>
            </a:r>
            <a:endParaRPr b="0" i="0" sz="1500" u="non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Y(t)=Bsin(ωt+φ)</a:t>
            </a:r>
            <a:endParaRPr/>
          </a:p>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557" name="Shape 557"/>
        <p:cNvGrpSpPr/>
        <p:nvPr/>
      </p:nvGrpSpPr>
      <p:grpSpPr>
        <a:xfrm>
          <a:off x="0" y="0"/>
          <a:ext cx="0" cy="0"/>
          <a:chOff x="0" y="0"/>
          <a:chExt cx="0" cy="0"/>
        </a:xfrm>
      </p:grpSpPr>
      <p:grpSp>
        <p:nvGrpSpPr>
          <p:cNvPr id="558" name="Google Shape;558;p40"/>
          <p:cNvGrpSpPr/>
          <p:nvPr/>
        </p:nvGrpSpPr>
        <p:grpSpPr>
          <a:xfrm>
            <a:off x="456823" y="275075"/>
            <a:ext cx="8230228" cy="1304232"/>
            <a:chOff x="457199" y="274320"/>
            <a:chExt cx="8229600" cy="1304543"/>
          </a:xfrm>
        </p:grpSpPr>
        <p:sp>
          <p:nvSpPr>
            <p:cNvPr id="559" name="Google Shape;559;p40"/>
            <p:cNvSpPr txBox="1"/>
            <p:nvPr/>
          </p:nvSpPr>
          <p:spPr>
            <a:xfrm>
              <a:off x="2644139" y="320040"/>
              <a:ext cx="3852672" cy="1258823"/>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560" name="Google Shape;560;p40"/>
            <p:cNvSpPr txBox="1"/>
            <p:nvPr/>
          </p:nvSpPr>
          <p:spPr>
            <a:xfrm>
              <a:off x="457199" y="274320"/>
              <a:ext cx="8229600" cy="11430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sp>
        <p:nvSpPr>
          <p:cNvPr id="561" name="Google Shape;561;p40"/>
          <p:cNvSpPr txBox="1"/>
          <p:nvPr>
            <p:ph type="title"/>
          </p:nvPr>
        </p:nvSpPr>
        <p:spPr>
          <a:xfrm>
            <a:off x="457200" y="274637"/>
            <a:ext cx="8229600" cy="1143000"/>
          </a:xfrm>
          <a:prstGeom prst="rect">
            <a:avLst/>
          </a:prstGeom>
          <a:noFill/>
          <a:ln cap="flat" cmpd="sng" w="9525">
            <a:solidFill>
              <a:srgbClr val="BD4A47"/>
            </a:solidFill>
            <a:prstDash val="solid"/>
            <a:miter lim="800000"/>
            <a:headEnd len="sm" w="sm" type="none"/>
            <a:tailEnd len="sm" w="sm" type="none"/>
          </a:ln>
        </p:spPr>
        <p:txBody>
          <a:bodyPr anchorCtr="0" anchor="t" bIns="0" lIns="0" spcFirstLastPara="1" rIns="0" wrap="square" tIns="200650">
            <a:spAutoFit/>
          </a:bodyPr>
          <a:lstStyle/>
          <a:p>
            <a:pPr indent="0" lvl="0" marL="0" rtl="0" algn="ctr">
              <a:lnSpc>
                <a:spcPct val="100000"/>
              </a:lnSpc>
              <a:spcBef>
                <a:spcPts val="0"/>
              </a:spcBef>
              <a:spcAft>
                <a:spcPts val="0"/>
              </a:spcAft>
              <a:buClr>
                <a:schemeClr val="dk1"/>
              </a:buClr>
              <a:buSzPts val="4400"/>
              <a:buFont typeface="Arial"/>
              <a:buNone/>
            </a:pPr>
            <a:r>
              <a:rPr b="0" i="0" lang="en-US" sz="4400" u="none">
                <a:solidFill>
                  <a:schemeClr val="dk1"/>
                </a:solidFill>
                <a:latin typeface="Arial"/>
                <a:ea typeface="Arial"/>
                <a:cs typeface="Arial"/>
                <a:sym typeface="Arial"/>
              </a:rPr>
              <a:t>Zero at Origin</a:t>
            </a:r>
            <a:endParaRPr/>
          </a:p>
        </p:txBody>
      </p:sp>
      <p:sp>
        <p:nvSpPr>
          <p:cNvPr id="562" name="Google Shape;562;p40"/>
          <p:cNvSpPr txBox="1"/>
          <p:nvPr/>
        </p:nvSpPr>
        <p:spPr>
          <a:xfrm>
            <a:off x="457200" y="1935162"/>
            <a:ext cx="8229600" cy="3856037"/>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566" name="Shape 566"/>
        <p:cNvGrpSpPr/>
        <p:nvPr/>
      </p:nvGrpSpPr>
      <p:grpSpPr>
        <a:xfrm>
          <a:off x="0" y="0"/>
          <a:ext cx="0" cy="0"/>
          <a:chOff x="0" y="0"/>
          <a:chExt cx="0" cy="0"/>
        </a:xfrm>
      </p:grpSpPr>
      <p:grpSp>
        <p:nvGrpSpPr>
          <p:cNvPr id="567" name="Google Shape;567;p41"/>
          <p:cNvGrpSpPr/>
          <p:nvPr/>
        </p:nvGrpSpPr>
        <p:grpSpPr>
          <a:xfrm>
            <a:off x="456823" y="275075"/>
            <a:ext cx="8230228" cy="1304232"/>
            <a:chOff x="457199" y="274320"/>
            <a:chExt cx="8229600" cy="1304543"/>
          </a:xfrm>
        </p:grpSpPr>
        <p:sp>
          <p:nvSpPr>
            <p:cNvPr id="568" name="Google Shape;568;p41"/>
            <p:cNvSpPr txBox="1"/>
            <p:nvPr/>
          </p:nvSpPr>
          <p:spPr>
            <a:xfrm>
              <a:off x="1853183" y="320040"/>
              <a:ext cx="5436108" cy="1258823"/>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569" name="Google Shape;569;p41"/>
            <p:cNvSpPr txBox="1"/>
            <p:nvPr/>
          </p:nvSpPr>
          <p:spPr>
            <a:xfrm>
              <a:off x="457199" y="274320"/>
              <a:ext cx="8229600" cy="11430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sp>
        <p:nvSpPr>
          <p:cNvPr id="570" name="Google Shape;570;p41"/>
          <p:cNvSpPr txBox="1"/>
          <p:nvPr>
            <p:ph type="title"/>
          </p:nvPr>
        </p:nvSpPr>
        <p:spPr>
          <a:xfrm>
            <a:off x="457200" y="274637"/>
            <a:ext cx="8229600" cy="879475"/>
          </a:xfrm>
          <a:prstGeom prst="rect">
            <a:avLst/>
          </a:prstGeom>
          <a:noFill/>
          <a:ln cap="flat" cmpd="sng" w="9525">
            <a:solidFill>
              <a:srgbClr val="BD4A47"/>
            </a:solidFill>
            <a:prstDash val="solid"/>
            <a:miter lim="800000"/>
            <a:headEnd len="sm" w="sm" type="none"/>
            <a:tailEnd len="sm" w="sm" type="none"/>
          </a:ln>
        </p:spPr>
        <p:txBody>
          <a:bodyPr anchorCtr="0" anchor="t" bIns="0" lIns="0" spcFirstLastPara="1" rIns="0" wrap="square" tIns="200650">
            <a:spAutoFit/>
          </a:bodyPr>
          <a:lstStyle/>
          <a:p>
            <a:pPr indent="0" lvl="0" marL="0" rtl="0" algn="ctr">
              <a:lnSpc>
                <a:spcPct val="100000"/>
              </a:lnSpc>
              <a:spcBef>
                <a:spcPts val="0"/>
              </a:spcBef>
              <a:spcAft>
                <a:spcPts val="0"/>
              </a:spcAft>
              <a:buClr>
                <a:schemeClr val="dk1"/>
              </a:buClr>
              <a:buSzPts val="4400"/>
              <a:buFont typeface="Arial"/>
              <a:buNone/>
            </a:pPr>
            <a:r>
              <a:rPr b="0" i="0" lang="en-US" sz="4400" u="none">
                <a:solidFill>
                  <a:schemeClr val="dk1"/>
                </a:solidFill>
                <a:latin typeface="Arial"/>
                <a:ea typeface="Arial"/>
                <a:cs typeface="Arial"/>
                <a:sym typeface="Arial"/>
              </a:rPr>
              <a:t>Simple Zero </a:t>
            </a:r>
            <a:endParaRPr/>
          </a:p>
        </p:txBody>
      </p:sp>
      <p:sp>
        <p:nvSpPr>
          <p:cNvPr id="571" name="Google Shape;571;p41"/>
          <p:cNvSpPr txBox="1"/>
          <p:nvPr/>
        </p:nvSpPr>
        <p:spPr>
          <a:xfrm>
            <a:off x="-612775" y="1665287"/>
            <a:ext cx="8964612" cy="5192712"/>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pic>
        <p:nvPicPr>
          <p:cNvPr id="572" name="Google Shape;572;p41"/>
          <p:cNvPicPr preferRelativeResize="0"/>
          <p:nvPr/>
        </p:nvPicPr>
        <p:blipFill rotWithShape="1">
          <a:blip r:embed="rId6">
            <a:alphaModFix/>
          </a:blip>
          <a:srcRect b="0" l="0" r="0" t="0"/>
          <a:stretch/>
        </p:blipFill>
        <p:spPr>
          <a:xfrm>
            <a:off x="704850" y="187325"/>
            <a:ext cx="8047037" cy="334962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576" name="Shape 576"/>
        <p:cNvGrpSpPr/>
        <p:nvPr/>
      </p:nvGrpSpPr>
      <p:grpSpPr>
        <a:xfrm>
          <a:off x="0" y="0"/>
          <a:ext cx="0" cy="0"/>
          <a:chOff x="0" y="0"/>
          <a:chExt cx="0" cy="0"/>
        </a:xfrm>
      </p:grpSpPr>
      <p:sp>
        <p:nvSpPr>
          <p:cNvPr id="577" name="Google Shape;577;p42"/>
          <p:cNvSpPr txBox="1"/>
          <p:nvPr>
            <p:ph type="title"/>
          </p:nvPr>
        </p:nvSpPr>
        <p:spPr>
          <a:xfrm>
            <a:off x="323850" y="44450"/>
            <a:ext cx="8229600" cy="1187450"/>
          </a:xfrm>
          <a:prstGeom prst="rect">
            <a:avLst/>
          </a:prstGeom>
          <a:noFill/>
          <a:ln cap="flat" cmpd="sng" w="9525">
            <a:solidFill>
              <a:srgbClr val="BD4A47"/>
            </a:solidFill>
            <a:prstDash val="solid"/>
            <a:miter lim="800000"/>
            <a:headEnd len="sm" w="sm" type="none"/>
            <a:tailEnd len="sm" w="sm" type="none"/>
          </a:ln>
        </p:spPr>
        <p:txBody>
          <a:bodyPr anchorCtr="0" anchor="t" bIns="0" lIns="0" spcFirstLastPara="1" rIns="0" wrap="square" tIns="200650">
            <a:spAutoFit/>
          </a:bodyPr>
          <a:lstStyle/>
          <a:p>
            <a:pPr indent="0" lvl="0" marL="0" rtl="0" algn="ctr">
              <a:lnSpc>
                <a:spcPct val="100000"/>
              </a:lnSpc>
              <a:spcBef>
                <a:spcPts val="0"/>
              </a:spcBef>
              <a:spcAft>
                <a:spcPts val="0"/>
              </a:spcAft>
              <a:buClr>
                <a:srgbClr val="FF0000"/>
              </a:buClr>
              <a:buSzPts val="3200"/>
              <a:buFont typeface="Arial"/>
              <a:buNone/>
            </a:pPr>
            <a:r>
              <a:rPr b="0" i="0" lang="en-US" sz="3200" u="none">
                <a:solidFill>
                  <a:srgbClr val="FF0000"/>
                </a:solidFill>
                <a:latin typeface="Arial"/>
                <a:ea typeface="Arial"/>
                <a:cs typeface="Arial"/>
                <a:sym typeface="Arial"/>
              </a:rPr>
              <a:t>Gain </a:t>
            </a:r>
            <a:r>
              <a:rPr b="0" i="0" lang="en-US" sz="2800" u="none">
                <a:solidFill>
                  <a:srgbClr val="FF0000"/>
                </a:solidFill>
                <a:latin typeface="Arial"/>
                <a:ea typeface="Arial"/>
                <a:cs typeface="Arial"/>
                <a:sym typeface="Arial"/>
              </a:rPr>
              <a:t>CROSSOVER</a:t>
            </a:r>
            <a:r>
              <a:rPr b="0" i="0" lang="en-US" sz="3200" u="none">
                <a:solidFill>
                  <a:srgbClr val="FF0000"/>
                </a:solidFill>
                <a:latin typeface="Arial"/>
                <a:ea typeface="Arial"/>
                <a:cs typeface="Arial"/>
                <a:sym typeface="Arial"/>
              </a:rPr>
              <a:t> Frequency (ωgc)</a:t>
            </a:r>
            <a:br>
              <a:rPr b="0" i="0" lang="en-US" sz="3200" u="none">
                <a:solidFill>
                  <a:srgbClr val="FF0000"/>
                </a:solidFill>
                <a:latin typeface="Arial"/>
                <a:ea typeface="Arial"/>
                <a:cs typeface="Arial"/>
                <a:sym typeface="Arial"/>
              </a:rPr>
            </a:br>
            <a:r>
              <a:rPr b="0" i="0" lang="en-US" sz="3200" u="none">
                <a:solidFill>
                  <a:srgbClr val="FF0000"/>
                </a:solidFill>
                <a:latin typeface="Arial"/>
                <a:ea typeface="Arial"/>
                <a:cs typeface="Arial"/>
                <a:sym typeface="Arial"/>
              </a:rPr>
              <a:t>and &amp; Phase CROSSOVER Frequency (ωpc) </a:t>
            </a:r>
            <a:endParaRPr/>
          </a:p>
        </p:txBody>
      </p:sp>
      <p:sp>
        <p:nvSpPr>
          <p:cNvPr id="578" name="Google Shape;578;p42"/>
          <p:cNvSpPr txBox="1"/>
          <p:nvPr>
            <p:ph idx="1" type="body"/>
          </p:nvPr>
        </p:nvSpPr>
        <p:spPr>
          <a:xfrm>
            <a:off x="539750" y="1196975"/>
            <a:ext cx="8355012" cy="1435100"/>
          </a:xfrm>
          <a:prstGeom prst="rect">
            <a:avLst/>
          </a:prstGeom>
          <a:noFill/>
          <a:ln>
            <a:noFill/>
          </a:ln>
        </p:spPr>
        <p:txBody>
          <a:bodyPr anchorCtr="0" anchor="t" bIns="0" lIns="0" spcFirstLastPara="1" rIns="0" wrap="square" tIns="126350">
            <a:spAutoFit/>
          </a:bodyPr>
          <a:lstStyle/>
          <a:p>
            <a:pPr indent="-342900" lvl="0" marL="568325" marR="0" rtl="0" algn="l">
              <a:lnSpc>
                <a:spcPct val="100000"/>
              </a:lnSpc>
              <a:spcBef>
                <a:spcPts val="0"/>
              </a:spcBef>
              <a:spcAft>
                <a:spcPts val="0"/>
              </a:spcAft>
              <a:buClr>
                <a:srgbClr val="00AF50"/>
              </a:buClr>
              <a:buSzPts val="3200"/>
              <a:buFont typeface="Times New Roman"/>
              <a:buChar char="•"/>
            </a:pPr>
            <a:r>
              <a:rPr b="1" i="0" lang="en-US" sz="3200" u="none" cap="none" strike="noStrike">
                <a:solidFill>
                  <a:srgbClr val="00AF50"/>
                </a:solidFill>
                <a:latin typeface="Times New Roman"/>
                <a:ea typeface="Times New Roman"/>
                <a:cs typeface="Times New Roman"/>
                <a:sym typeface="Times New Roman"/>
              </a:rPr>
              <a:t>Gain  over frequency </a:t>
            </a:r>
            <a:r>
              <a:rPr b="1" i="0" lang="en-US" sz="3200" u="none" cap="none" strike="noStrike">
                <a:solidFill>
                  <a:srgbClr val="00B050"/>
                </a:solidFill>
                <a:latin typeface="Times New Roman"/>
                <a:ea typeface="Times New Roman"/>
                <a:cs typeface="Times New Roman"/>
                <a:sym typeface="Times New Roman"/>
              </a:rPr>
              <a:t>(ωgc) </a:t>
            </a:r>
            <a:r>
              <a:rPr b="1" i="0" lang="en-US" sz="2400" u="none" cap="none" strike="noStrike">
                <a:solidFill>
                  <a:srgbClr val="000000"/>
                </a:solidFill>
                <a:latin typeface="Arial"/>
                <a:ea typeface="Arial"/>
                <a:cs typeface="Arial"/>
                <a:sym typeface="Arial"/>
              </a:rPr>
              <a:t>Gain crossover </a:t>
            </a:r>
            <a:r>
              <a:rPr b="0" i="0" lang="en-US" sz="2400" u="none" cap="none" strike="noStrike">
                <a:solidFill>
                  <a:srgbClr val="000000"/>
                </a:solidFill>
                <a:latin typeface="Arial"/>
                <a:ea typeface="Arial"/>
                <a:cs typeface="Arial"/>
                <a:sym typeface="Arial"/>
              </a:rPr>
              <a:t>ωgc</a:t>
            </a:r>
            <a:endParaRPr b="1" i="0" sz="2400" u="none" cap="none" strike="noStrike">
              <a:solidFill>
                <a:srgbClr val="00AF50"/>
              </a:solidFill>
              <a:latin typeface="Arial"/>
              <a:ea typeface="Arial"/>
              <a:cs typeface="Arial"/>
              <a:sym typeface="Arial"/>
            </a:endParaRPr>
          </a:p>
          <a:p>
            <a:pPr indent="-342900" lvl="0" marL="568325" marR="0" rtl="0" algn="l">
              <a:lnSpc>
                <a:spcPct val="100000"/>
              </a:lnSpc>
              <a:spcBef>
                <a:spcPts val="500"/>
              </a:spcBef>
              <a:spcAft>
                <a:spcPts val="0"/>
              </a:spcAft>
              <a:buClr>
                <a:srgbClr val="000000"/>
              </a:buClr>
              <a:buSzPts val="2400"/>
              <a:buFont typeface="Arial"/>
              <a:buNone/>
            </a:pPr>
            <a:r>
              <a:rPr b="1" i="0" lang="en-US" sz="2400" u="none" cap="none" strike="noStrike">
                <a:solidFill>
                  <a:srgbClr val="000000"/>
                </a:solidFill>
                <a:latin typeface="Arial"/>
                <a:ea typeface="Arial"/>
                <a:cs typeface="Arial"/>
                <a:sym typeface="Arial"/>
              </a:rPr>
              <a:t>Is the  frequency at which the  magnitude is equal to 1 in linear and  0 dB logarithmic .</a:t>
            </a:r>
            <a:endParaRPr/>
          </a:p>
        </p:txBody>
      </p:sp>
      <p:sp>
        <p:nvSpPr>
          <p:cNvPr id="579" name="Google Shape;579;p42"/>
          <p:cNvSpPr txBox="1"/>
          <p:nvPr/>
        </p:nvSpPr>
        <p:spPr>
          <a:xfrm>
            <a:off x="201612" y="2708275"/>
            <a:ext cx="8569325" cy="1066800"/>
          </a:xfrm>
          <a:prstGeom prst="rect">
            <a:avLst/>
          </a:prstGeom>
          <a:noFill/>
          <a:ln>
            <a:noFill/>
          </a:ln>
        </p:spPr>
        <p:txBody>
          <a:bodyPr anchorCtr="0" anchor="t" bIns="0" lIns="0" spcFirstLastPara="1" rIns="0" wrap="square" tIns="126350">
            <a:spAutoFit/>
          </a:bodyPr>
          <a:lstStyle/>
          <a:p>
            <a:pPr indent="-457199" lvl="0" marL="1182687" marR="0" rtl="0" algn="l">
              <a:lnSpc>
                <a:spcPct val="100000"/>
              </a:lnSpc>
              <a:spcBef>
                <a:spcPts val="0"/>
              </a:spcBef>
              <a:spcAft>
                <a:spcPts val="0"/>
              </a:spcAft>
              <a:buClr>
                <a:srgbClr val="00AF50"/>
              </a:buClr>
              <a:buSzPts val="3200"/>
              <a:buFont typeface="Arial"/>
              <a:buChar char="•"/>
            </a:pPr>
            <a:r>
              <a:rPr b="1" i="0" lang="en-US" sz="3200" u="none">
                <a:solidFill>
                  <a:srgbClr val="00AF50"/>
                </a:solidFill>
                <a:latin typeface="Times New Roman"/>
                <a:ea typeface="Times New Roman"/>
                <a:cs typeface="Times New Roman"/>
                <a:sym typeface="Times New Roman"/>
              </a:rPr>
              <a:t>Phase  Frequency </a:t>
            </a:r>
            <a:r>
              <a:rPr b="0" i="0" lang="en-US" sz="3200" u="none">
                <a:solidFill>
                  <a:schemeClr val="dk1"/>
                </a:solidFill>
                <a:latin typeface="Times New Roman"/>
                <a:ea typeface="Times New Roman"/>
                <a:cs typeface="Times New Roman"/>
                <a:sym typeface="Times New Roman"/>
              </a:rPr>
              <a:t>(</a:t>
            </a:r>
            <a:r>
              <a:rPr b="0" i="0" lang="en-US" sz="3200" u="none">
                <a:solidFill>
                  <a:srgbClr val="000000"/>
                </a:solidFill>
                <a:latin typeface="Times New Roman"/>
                <a:ea typeface="Times New Roman"/>
                <a:cs typeface="Times New Roman"/>
                <a:sym typeface="Times New Roman"/>
              </a:rPr>
              <a:t>ωpc)</a:t>
            </a:r>
            <a:r>
              <a:rPr b="0" i="0" lang="en-US" sz="3200" u="none">
                <a:solidFill>
                  <a:schemeClr val="dk1"/>
                </a:solidFill>
                <a:latin typeface="Times New Roman"/>
                <a:ea typeface="Times New Roman"/>
                <a:cs typeface="Times New Roman"/>
                <a:sym typeface="Times New Roman"/>
              </a:rPr>
              <a:t> </a:t>
            </a:r>
            <a:r>
              <a:rPr b="1" i="0" lang="en-US" sz="2400" u="none">
                <a:solidFill>
                  <a:schemeClr val="dk1"/>
                </a:solidFill>
                <a:latin typeface="Arial"/>
                <a:ea typeface="Arial"/>
                <a:cs typeface="Arial"/>
                <a:sym typeface="Arial"/>
              </a:rPr>
              <a:t>Phase cross over </a:t>
            </a:r>
            <a:r>
              <a:rPr b="0" i="0" lang="en-US" sz="2400" u="none">
                <a:solidFill>
                  <a:schemeClr val="dk1"/>
                </a:solidFill>
                <a:latin typeface="Arial"/>
                <a:ea typeface="Arial"/>
                <a:cs typeface="Arial"/>
                <a:sym typeface="Arial"/>
              </a:rPr>
              <a:t>ωpc</a:t>
            </a:r>
            <a:endParaRPr/>
          </a:p>
          <a:p>
            <a:pPr indent="-457199" lvl="0" marL="1182687" marR="0" rtl="0" algn="l">
              <a:lnSpc>
                <a:spcPct val="100000"/>
              </a:lnSpc>
              <a:spcBef>
                <a:spcPts val="500"/>
              </a:spcBef>
              <a:spcAft>
                <a:spcPts val="0"/>
              </a:spcAft>
              <a:buClr>
                <a:schemeClr val="dk1"/>
              </a:buClr>
              <a:buSzPts val="2400"/>
              <a:buFont typeface="Arial"/>
              <a:buNone/>
            </a:pPr>
            <a:r>
              <a:rPr b="1" i="0" lang="en-US" sz="2400" u="none">
                <a:solidFill>
                  <a:schemeClr val="dk1"/>
                </a:solidFill>
                <a:latin typeface="Arial"/>
                <a:ea typeface="Arial"/>
                <a:cs typeface="Arial"/>
                <a:sym typeface="Arial"/>
              </a:rPr>
              <a:t>Is the frequency at which</a:t>
            </a:r>
            <a:r>
              <a:rPr b="0" i="0" lang="en-US" sz="2400" u="none">
                <a:solidFill>
                  <a:schemeClr val="dk1"/>
                </a:solidFill>
                <a:latin typeface="Arial"/>
                <a:ea typeface="Arial"/>
                <a:cs typeface="Arial"/>
                <a:sym typeface="Arial"/>
              </a:rPr>
              <a:t>  total </a:t>
            </a:r>
            <a:r>
              <a:rPr b="1" i="0" lang="en-US" sz="2400" u="none">
                <a:solidFill>
                  <a:schemeClr val="dk1"/>
                </a:solidFill>
                <a:latin typeface="Arial"/>
                <a:ea typeface="Arial"/>
                <a:cs typeface="Arial"/>
                <a:sym typeface="Arial"/>
              </a:rPr>
              <a:t>angle is -180 degree</a:t>
            </a:r>
            <a:endParaRPr/>
          </a:p>
        </p:txBody>
      </p:sp>
      <p:pic>
        <p:nvPicPr>
          <p:cNvPr id="580" name="Google Shape;580;p42"/>
          <p:cNvPicPr preferRelativeResize="0"/>
          <p:nvPr/>
        </p:nvPicPr>
        <p:blipFill rotWithShape="1">
          <a:blip r:embed="rId3">
            <a:alphaModFix/>
          </a:blip>
          <a:srcRect b="0" l="0" r="0" t="0"/>
          <a:stretch/>
        </p:blipFill>
        <p:spPr>
          <a:xfrm>
            <a:off x="561975" y="3821112"/>
            <a:ext cx="7189787" cy="3036887"/>
          </a:xfrm>
          <a:prstGeom prst="rect">
            <a:avLst/>
          </a:prstGeom>
          <a:noFill/>
          <a:ln>
            <a:noFill/>
          </a:ln>
        </p:spPr>
      </p:pic>
      <p:pic>
        <p:nvPicPr>
          <p:cNvPr id="581" name="Google Shape;581;p42"/>
          <p:cNvPicPr preferRelativeResize="0"/>
          <p:nvPr/>
        </p:nvPicPr>
        <p:blipFill rotWithShape="1">
          <a:blip r:embed="rId4">
            <a:alphaModFix/>
          </a:blip>
          <a:srcRect b="0" l="0" r="0" t="0"/>
          <a:stretch/>
        </p:blipFill>
        <p:spPr>
          <a:xfrm>
            <a:off x="61912" y="1874837"/>
            <a:ext cx="8680450" cy="4983162"/>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585" name="Shape 585"/>
        <p:cNvGrpSpPr/>
        <p:nvPr/>
      </p:nvGrpSpPr>
      <p:grpSpPr>
        <a:xfrm>
          <a:off x="0" y="0"/>
          <a:ext cx="0" cy="0"/>
          <a:chOff x="0" y="0"/>
          <a:chExt cx="0" cy="0"/>
        </a:xfrm>
      </p:grpSpPr>
      <p:sp>
        <p:nvSpPr>
          <p:cNvPr id="586" name="Google Shape;586;p43"/>
          <p:cNvSpPr txBox="1"/>
          <p:nvPr>
            <p:ph type="title"/>
          </p:nvPr>
        </p:nvSpPr>
        <p:spPr>
          <a:xfrm>
            <a:off x="395287" y="-100012"/>
            <a:ext cx="8229600" cy="695325"/>
          </a:xfrm>
          <a:prstGeom prst="rect">
            <a:avLst/>
          </a:prstGeom>
          <a:noFill/>
          <a:ln cap="flat" cmpd="sng" w="9525">
            <a:solidFill>
              <a:srgbClr val="BD4A47"/>
            </a:solidFill>
            <a:prstDash val="solid"/>
            <a:miter lim="800000"/>
            <a:headEnd len="sm" w="sm" type="none"/>
            <a:tailEnd len="sm" w="sm" type="none"/>
          </a:ln>
        </p:spPr>
        <p:txBody>
          <a:bodyPr anchorCtr="0" anchor="t" bIns="0" lIns="0" spcFirstLastPara="1" rIns="0" wrap="square" tIns="200650">
            <a:spAutoFit/>
          </a:bodyPr>
          <a:lstStyle/>
          <a:p>
            <a:pPr indent="0" lvl="0" marL="0" rtl="0" algn="l">
              <a:lnSpc>
                <a:spcPct val="100000"/>
              </a:lnSpc>
              <a:spcBef>
                <a:spcPts val="0"/>
              </a:spcBef>
              <a:spcAft>
                <a:spcPts val="0"/>
              </a:spcAft>
              <a:buClr>
                <a:srgbClr val="FF3300"/>
              </a:buClr>
              <a:buSzPts val="3200"/>
              <a:buFont typeface="Times New Roman"/>
              <a:buNone/>
            </a:pPr>
            <a:r>
              <a:rPr b="0" i="0" lang="en-US" sz="3200" u="none">
                <a:solidFill>
                  <a:srgbClr val="FF3300"/>
                </a:solidFill>
                <a:latin typeface="Times New Roman"/>
                <a:ea typeface="Times New Roman"/>
                <a:cs typeface="Times New Roman"/>
                <a:sym typeface="Times New Roman"/>
              </a:rPr>
              <a:t>Gain Margin(GM)</a:t>
            </a:r>
            <a:endParaRPr/>
          </a:p>
        </p:txBody>
      </p:sp>
      <p:sp>
        <p:nvSpPr>
          <p:cNvPr id="587" name="Google Shape;587;p43"/>
          <p:cNvSpPr txBox="1"/>
          <p:nvPr>
            <p:ph idx="1" type="body"/>
          </p:nvPr>
        </p:nvSpPr>
        <p:spPr>
          <a:xfrm>
            <a:off x="34925" y="476250"/>
            <a:ext cx="8356600" cy="1358900"/>
          </a:xfrm>
          <a:prstGeom prst="rect">
            <a:avLst/>
          </a:prstGeom>
          <a:noFill/>
          <a:ln>
            <a:noFill/>
          </a:ln>
        </p:spPr>
        <p:txBody>
          <a:bodyPr anchorCtr="0" anchor="t" bIns="0" lIns="0" spcFirstLastPara="1" rIns="0" wrap="square" tIns="126350">
            <a:spAutoFit/>
          </a:bodyPr>
          <a:lstStyle/>
          <a:p>
            <a:pPr indent="-342900" lvl="0" marL="342900" marR="0" rtl="0" algn="just">
              <a:lnSpc>
                <a:spcPct val="100000"/>
              </a:lnSpc>
              <a:spcBef>
                <a:spcPts val="0"/>
              </a:spcBef>
              <a:spcAft>
                <a:spcPts val="0"/>
              </a:spcAft>
              <a:buClr>
                <a:srgbClr val="FF0000"/>
              </a:buClr>
              <a:buSzPts val="1600"/>
              <a:buFont typeface="Arial"/>
              <a:buChar char="•"/>
            </a:pPr>
            <a:r>
              <a:rPr b="1" i="0" lang="en-US" sz="1600" u="none" cap="none" strike="noStrike">
                <a:solidFill>
                  <a:srgbClr val="FF0000"/>
                </a:solidFill>
                <a:latin typeface="Arial"/>
                <a:ea typeface="Arial"/>
                <a:cs typeface="Arial"/>
                <a:sym typeface="Arial"/>
              </a:rPr>
              <a:t>Gain Margin:The gain margin (GM) is the factor by which the gain is less than the  neutral stability value. GM indicates the  amount that the gain can increase before a system becomes unstable. </a:t>
            </a:r>
            <a:r>
              <a:rPr b="1" i="0" lang="en-US" sz="1600" u="none" cap="none" strike="noStrike">
                <a:solidFill>
                  <a:srgbClr val="00AF50"/>
                </a:solidFill>
                <a:latin typeface="Arial"/>
                <a:ea typeface="Arial"/>
                <a:cs typeface="Arial"/>
                <a:sym typeface="Arial"/>
              </a:rPr>
              <a:t>We can usually read the gain margin directly from  the bode plot. This is done by calculating the vertical distance between  the curve and the at the frequency</a:t>
            </a:r>
            <a:endParaRPr/>
          </a:p>
        </p:txBody>
      </p:sp>
      <p:pic>
        <p:nvPicPr>
          <p:cNvPr id="588" name="Google Shape;588;p43"/>
          <p:cNvPicPr preferRelativeResize="0"/>
          <p:nvPr/>
        </p:nvPicPr>
        <p:blipFill rotWithShape="1">
          <a:blip r:embed="rId3">
            <a:alphaModFix/>
          </a:blip>
          <a:srcRect b="0" l="0" r="0" t="0"/>
          <a:stretch/>
        </p:blipFill>
        <p:spPr>
          <a:xfrm>
            <a:off x="561975" y="2994025"/>
            <a:ext cx="7189787" cy="3036887"/>
          </a:xfrm>
          <a:prstGeom prst="rect">
            <a:avLst/>
          </a:prstGeom>
          <a:noFill/>
          <a:ln>
            <a:noFill/>
          </a:ln>
        </p:spPr>
      </p:pic>
      <p:pic>
        <p:nvPicPr>
          <p:cNvPr id="589" name="Google Shape;589;p43"/>
          <p:cNvPicPr preferRelativeResize="0"/>
          <p:nvPr/>
        </p:nvPicPr>
        <p:blipFill rotWithShape="1">
          <a:blip r:embed="rId4">
            <a:alphaModFix/>
          </a:blip>
          <a:srcRect b="0" l="0" r="0" t="0"/>
          <a:stretch/>
        </p:blipFill>
        <p:spPr>
          <a:xfrm>
            <a:off x="4241800" y="1963737"/>
            <a:ext cx="4019550" cy="1511300"/>
          </a:xfrm>
          <a:prstGeom prst="rect">
            <a:avLst/>
          </a:prstGeom>
          <a:noFill/>
          <a:ln>
            <a:noFill/>
          </a:ln>
        </p:spPr>
      </p:pic>
      <p:pic>
        <p:nvPicPr>
          <p:cNvPr id="590" name="Google Shape;590;p43"/>
          <p:cNvPicPr preferRelativeResize="0"/>
          <p:nvPr/>
        </p:nvPicPr>
        <p:blipFill rotWithShape="1">
          <a:blip r:embed="rId5">
            <a:alphaModFix/>
          </a:blip>
          <a:srcRect b="0" l="0" r="0" t="0"/>
          <a:stretch/>
        </p:blipFill>
        <p:spPr>
          <a:xfrm>
            <a:off x="4294187" y="3803650"/>
            <a:ext cx="3422650" cy="2081212"/>
          </a:xfrm>
          <a:prstGeom prst="rect">
            <a:avLst/>
          </a:prstGeom>
          <a:noFill/>
          <a:ln>
            <a:noFill/>
          </a:ln>
        </p:spPr>
      </p:pic>
      <p:pic>
        <p:nvPicPr>
          <p:cNvPr id="591" name="Google Shape;591;p43"/>
          <p:cNvPicPr preferRelativeResize="0"/>
          <p:nvPr/>
        </p:nvPicPr>
        <p:blipFill rotWithShape="1">
          <a:blip r:embed="rId6">
            <a:alphaModFix/>
          </a:blip>
          <a:srcRect b="0" l="0" r="0" t="0"/>
          <a:stretch/>
        </p:blipFill>
        <p:spPr>
          <a:xfrm>
            <a:off x="812800" y="3303587"/>
            <a:ext cx="8358187" cy="1555750"/>
          </a:xfrm>
          <a:prstGeom prst="rect">
            <a:avLst/>
          </a:prstGeom>
          <a:noFill/>
          <a:ln>
            <a:noFill/>
          </a:ln>
        </p:spPr>
      </p:pic>
      <p:pic>
        <p:nvPicPr>
          <p:cNvPr id="592" name="Google Shape;592;p43"/>
          <p:cNvPicPr preferRelativeResize="0"/>
          <p:nvPr/>
        </p:nvPicPr>
        <p:blipFill rotWithShape="1">
          <a:blip r:embed="rId7">
            <a:alphaModFix/>
          </a:blip>
          <a:srcRect b="0" l="0" r="0" t="0"/>
          <a:stretch/>
        </p:blipFill>
        <p:spPr>
          <a:xfrm>
            <a:off x="196850" y="1554162"/>
            <a:ext cx="8072437" cy="453707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596" name="Shape 596"/>
        <p:cNvGrpSpPr/>
        <p:nvPr/>
      </p:nvGrpSpPr>
      <p:grpSpPr>
        <a:xfrm>
          <a:off x="0" y="0"/>
          <a:ext cx="0" cy="0"/>
          <a:chOff x="0" y="0"/>
          <a:chExt cx="0" cy="0"/>
        </a:xfrm>
      </p:grpSpPr>
      <p:sp>
        <p:nvSpPr>
          <p:cNvPr id="597" name="Google Shape;597;p44"/>
          <p:cNvSpPr txBox="1"/>
          <p:nvPr>
            <p:ph type="title"/>
          </p:nvPr>
        </p:nvSpPr>
        <p:spPr>
          <a:xfrm>
            <a:off x="395287" y="-100012"/>
            <a:ext cx="8229600" cy="695325"/>
          </a:xfrm>
          <a:prstGeom prst="rect">
            <a:avLst/>
          </a:prstGeom>
          <a:noFill/>
          <a:ln cap="flat" cmpd="sng" w="9525">
            <a:solidFill>
              <a:srgbClr val="BD4A47"/>
            </a:solidFill>
            <a:prstDash val="solid"/>
            <a:miter lim="800000"/>
            <a:headEnd len="sm" w="sm" type="none"/>
            <a:tailEnd len="sm" w="sm" type="none"/>
          </a:ln>
        </p:spPr>
        <p:txBody>
          <a:bodyPr anchorCtr="0" anchor="t" bIns="0" lIns="0" spcFirstLastPara="1" rIns="0" wrap="square" tIns="200650">
            <a:spAutoFit/>
          </a:bodyPr>
          <a:lstStyle/>
          <a:p>
            <a:pPr indent="0" lvl="0" marL="0" rtl="0" algn="l">
              <a:lnSpc>
                <a:spcPct val="100000"/>
              </a:lnSpc>
              <a:spcBef>
                <a:spcPts val="0"/>
              </a:spcBef>
              <a:spcAft>
                <a:spcPts val="0"/>
              </a:spcAft>
              <a:buClr>
                <a:srgbClr val="FF3300"/>
              </a:buClr>
              <a:buSzPts val="3200"/>
              <a:buFont typeface="Times New Roman"/>
              <a:buNone/>
            </a:pPr>
            <a:r>
              <a:rPr b="0" i="0" lang="en-US" sz="3200" u="none">
                <a:solidFill>
                  <a:srgbClr val="FF3300"/>
                </a:solidFill>
                <a:latin typeface="Times New Roman"/>
                <a:ea typeface="Times New Roman"/>
                <a:cs typeface="Times New Roman"/>
                <a:sym typeface="Times New Roman"/>
              </a:rPr>
              <a:t> Phase Margin(PM)</a:t>
            </a:r>
            <a:endParaRPr/>
          </a:p>
        </p:txBody>
      </p:sp>
      <p:sp>
        <p:nvSpPr>
          <p:cNvPr id="598" name="Google Shape;598;p44"/>
          <p:cNvSpPr txBox="1"/>
          <p:nvPr>
            <p:ph idx="1" type="body"/>
          </p:nvPr>
        </p:nvSpPr>
        <p:spPr>
          <a:xfrm>
            <a:off x="34925" y="476250"/>
            <a:ext cx="8356600" cy="1620837"/>
          </a:xfrm>
          <a:prstGeom prst="rect">
            <a:avLst/>
          </a:prstGeom>
          <a:noFill/>
          <a:ln>
            <a:noFill/>
          </a:ln>
        </p:spPr>
        <p:txBody>
          <a:bodyPr anchorCtr="0" anchor="t" bIns="0" lIns="0" spcFirstLastPara="1" rIns="0" wrap="square" tIns="126350">
            <a:spAutoFit/>
          </a:bodyPr>
          <a:lstStyle/>
          <a:p>
            <a:pPr indent="0" lvl="0" marL="0" marR="0" rtl="0" algn="l">
              <a:lnSpc>
                <a:spcPct val="100000"/>
              </a:lnSpc>
              <a:spcBef>
                <a:spcPts val="0"/>
              </a:spcBef>
              <a:spcAft>
                <a:spcPts val="0"/>
              </a:spcAft>
              <a:buClr>
                <a:srgbClr val="0000FF"/>
              </a:buClr>
              <a:buSzPts val="1600"/>
              <a:buFont typeface="Arial"/>
              <a:buNone/>
            </a:pPr>
            <a:r>
              <a:rPr b="1" i="0" lang="en-US" sz="1600" u="sng" cap="none" strike="noStrike">
                <a:solidFill>
                  <a:srgbClr val="0000FF"/>
                </a:solidFill>
                <a:latin typeface="Arial"/>
                <a:ea typeface="Arial"/>
                <a:cs typeface="Arial"/>
                <a:sym typeface="Arial"/>
              </a:rPr>
              <a:t>   </a:t>
            </a:r>
            <a:r>
              <a:rPr b="1" i="0" lang="en-US" sz="2400" u="none" cap="none" strike="noStrike">
                <a:solidFill>
                  <a:srgbClr val="0000FF"/>
                </a:solidFill>
                <a:latin typeface="Arial"/>
                <a:ea typeface="Arial"/>
                <a:cs typeface="Arial"/>
                <a:sym typeface="Arial"/>
              </a:rPr>
              <a:t>Amount of phase shift in degrees that can be added to the  loop before the closed loop system becomes unstable</a:t>
            </a:r>
            <a:endParaRPr/>
          </a:p>
          <a:p>
            <a:pPr indent="-190500" lvl="0" marL="342900" marR="0" rtl="0" algn="l">
              <a:spcBef>
                <a:spcPts val="480"/>
              </a:spcBef>
              <a:spcAft>
                <a:spcPts val="0"/>
              </a:spcAft>
              <a:buClr>
                <a:schemeClr val="dk1"/>
              </a:buClr>
              <a:buSzPts val="2400"/>
              <a:buFont typeface="Times New Roman"/>
              <a:buNone/>
            </a:pPr>
            <a:r>
              <a:t/>
            </a:r>
            <a:endParaRPr b="1" i="0" sz="2400" u="none">
              <a:solidFill>
                <a:srgbClr val="0000FF"/>
              </a:solidFill>
              <a:latin typeface="Arial"/>
              <a:ea typeface="Arial"/>
              <a:cs typeface="Arial"/>
              <a:sym typeface="Arial"/>
            </a:endParaRPr>
          </a:p>
        </p:txBody>
      </p:sp>
      <p:pic>
        <p:nvPicPr>
          <p:cNvPr id="599" name="Google Shape;599;p44"/>
          <p:cNvPicPr preferRelativeResize="0"/>
          <p:nvPr/>
        </p:nvPicPr>
        <p:blipFill rotWithShape="1">
          <a:blip r:embed="rId3">
            <a:alphaModFix/>
          </a:blip>
          <a:srcRect b="0" l="0" r="0" t="0"/>
          <a:stretch/>
        </p:blipFill>
        <p:spPr>
          <a:xfrm>
            <a:off x="561975" y="2994025"/>
            <a:ext cx="7189787" cy="3036887"/>
          </a:xfrm>
          <a:prstGeom prst="rect">
            <a:avLst/>
          </a:prstGeom>
          <a:noFill/>
          <a:ln>
            <a:noFill/>
          </a:ln>
        </p:spPr>
      </p:pic>
      <p:pic>
        <p:nvPicPr>
          <p:cNvPr id="600" name="Google Shape;600;p44"/>
          <p:cNvPicPr preferRelativeResize="0"/>
          <p:nvPr/>
        </p:nvPicPr>
        <p:blipFill rotWithShape="1">
          <a:blip r:embed="rId4">
            <a:alphaModFix/>
          </a:blip>
          <a:srcRect b="0" l="0" r="0" t="0"/>
          <a:stretch/>
        </p:blipFill>
        <p:spPr>
          <a:xfrm>
            <a:off x="4294187" y="3803650"/>
            <a:ext cx="3422650" cy="2081212"/>
          </a:xfrm>
          <a:prstGeom prst="rect">
            <a:avLst/>
          </a:prstGeom>
          <a:noFill/>
          <a:ln>
            <a:noFill/>
          </a:ln>
        </p:spPr>
      </p:pic>
      <p:pic>
        <p:nvPicPr>
          <p:cNvPr id="601" name="Google Shape;601;p44"/>
          <p:cNvPicPr preferRelativeResize="0"/>
          <p:nvPr/>
        </p:nvPicPr>
        <p:blipFill rotWithShape="1">
          <a:blip r:embed="rId5">
            <a:alphaModFix/>
          </a:blip>
          <a:srcRect b="0" l="0" r="0" t="0"/>
          <a:stretch/>
        </p:blipFill>
        <p:spPr>
          <a:xfrm>
            <a:off x="901700" y="1392237"/>
            <a:ext cx="6734175" cy="382270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605" name="Shape 605"/>
        <p:cNvGrpSpPr/>
        <p:nvPr/>
      </p:nvGrpSpPr>
      <p:grpSpPr>
        <a:xfrm>
          <a:off x="0" y="0"/>
          <a:ext cx="0" cy="0"/>
          <a:chOff x="0" y="0"/>
          <a:chExt cx="0" cy="0"/>
        </a:xfrm>
      </p:grpSpPr>
      <p:pic>
        <p:nvPicPr>
          <p:cNvPr id="606" name="Google Shape;606;p45"/>
          <p:cNvPicPr preferRelativeResize="0"/>
          <p:nvPr/>
        </p:nvPicPr>
        <p:blipFill rotWithShape="1">
          <a:blip r:embed="rId3">
            <a:alphaModFix/>
          </a:blip>
          <a:srcRect b="0" l="0" r="0" t="0"/>
          <a:stretch/>
        </p:blipFill>
        <p:spPr>
          <a:xfrm>
            <a:off x="44450" y="88900"/>
            <a:ext cx="8913812" cy="6653212"/>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610" name="Shape 610"/>
        <p:cNvGrpSpPr/>
        <p:nvPr/>
      </p:nvGrpSpPr>
      <p:grpSpPr>
        <a:xfrm>
          <a:off x="0" y="0"/>
          <a:ext cx="0" cy="0"/>
          <a:chOff x="0" y="0"/>
          <a:chExt cx="0" cy="0"/>
        </a:xfrm>
      </p:grpSpPr>
      <p:pic>
        <p:nvPicPr>
          <p:cNvPr id="611" name="Google Shape;611;p46"/>
          <p:cNvPicPr preferRelativeResize="0"/>
          <p:nvPr/>
        </p:nvPicPr>
        <p:blipFill rotWithShape="1">
          <a:blip r:embed="rId3">
            <a:alphaModFix/>
          </a:blip>
          <a:srcRect b="0" l="0" r="0" t="0"/>
          <a:stretch/>
        </p:blipFill>
        <p:spPr>
          <a:xfrm>
            <a:off x="98425" y="26987"/>
            <a:ext cx="8653462" cy="6643687"/>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615" name="Shape 615"/>
        <p:cNvGrpSpPr/>
        <p:nvPr/>
      </p:nvGrpSpPr>
      <p:grpSpPr>
        <a:xfrm>
          <a:off x="0" y="0"/>
          <a:ext cx="0" cy="0"/>
          <a:chOff x="0" y="0"/>
          <a:chExt cx="0" cy="0"/>
        </a:xfrm>
      </p:grpSpPr>
      <p:pic>
        <p:nvPicPr>
          <p:cNvPr id="616" name="Google Shape;616;p47"/>
          <p:cNvPicPr preferRelativeResize="0"/>
          <p:nvPr/>
        </p:nvPicPr>
        <p:blipFill rotWithShape="1">
          <a:blip r:embed="rId3">
            <a:alphaModFix/>
          </a:blip>
          <a:srcRect b="0" l="0" r="0" t="0"/>
          <a:stretch/>
        </p:blipFill>
        <p:spPr>
          <a:xfrm>
            <a:off x="258762" y="7937"/>
            <a:ext cx="8815387" cy="6780212"/>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620" name="Shape 620"/>
        <p:cNvGrpSpPr/>
        <p:nvPr/>
      </p:nvGrpSpPr>
      <p:grpSpPr>
        <a:xfrm>
          <a:off x="0" y="0"/>
          <a:ext cx="0" cy="0"/>
          <a:chOff x="0" y="0"/>
          <a:chExt cx="0" cy="0"/>
        </a:xfrm>
      </p:grpSpPr>
      <p:pic>
        <p:nvPicPr>
          <p:cNvPr id="621" name="Google Shape;621;p48"/>
          <p:cNvPicPr preferRelativeResize="0"/>
          <p:nvPr/>
        </p:nvPicPr>
        <p:blipFill rotWithShape="1">
          <a:blip r:embed="rId3">
            <a:alphaModFix/>
          </a:blip>
          <a:srcRect b="0" l="0" r="0" t="0"/>
          <a:stretch/>
        </p:blipFill>
        <p:spPr>
          <a:xfrm>
            <a:off x="44450" y="88900"/>
            <a:ext cx="8913812" cy="6653212"/>
          </a:xfrm>
          <a:prstGeom prst="rect">
            <a:avLst/>
          </a:prstGeom>
          <a:noFill/>
          <a:ln>
            <a:noFill/>
          </a:ln>
        </p:spPr>
      </p:pic>
      <p:pic>
        <p:nvPicPr>
          <p:cNvPr id="622" name="Google Shape;622;p48"/>
          <p:cNvPicPr preferRelativeResize="0"/>
          <p:nvPr/>
        </p:nvPicPr>
        <p:blipFill rotWithShape="1">
          <a:blip r:embed="rId4">
            <a:alphaModFix/>
          </a:blip>
          <a:srcRect b="0" l="0" r="0" t="0"/>
          <a:stretch/>
        </p:blipFill>
        <p:spPr>
          <a:xfrm>
            <a:off x="6946900" y="1677987"/>
            <a:ext cx="1689100" cy="2181225"/>
          </a:xfrm>
          <a:prstGeom prst="rect">
            <a:avLst/>
          </a:prstGeom>
          <a:noFill/>
          <a:ln>
            <a:noFill/>
          </a:ln>
        </p:spPr>
      </p:pic>
      <p:pic>
        <p:nvPicPr>
          <p:cNvPr id="623" name="Google Shape;623;p48"/>
          <p:cNvPicPr preferRelativeResize="0"/>
          <p:nvPr/>
        </p:nvPicPr>
        <p:blipFill rotWithShape="1">
          <a:blip r:embed="rId5">
            <a:alphaModFix/>
          </a:blip>
          <a:srcRect b="0" l="0" r="0" t="0"/>
          <a:stretch/>
        </p:blipFill>
        <p:spPr>
          <a:xfrm>
            <a:off x="749300" y="-9525"/>
            <a:ext cx="3001962" cy="5100637"/>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7" name="Shape 627"/>
        <p:cNvGrpSpPr/>
        <p:nvPr/>
      </p:nvGrpSpPr>
      <p:grpSpPr>
        <a:xfrm>
          <a:off x="0" y="0"/>
          <a:ext cx="0" cy="0"/>
          <a:chOff x="0" y="0"/>
          <a:chExt cx="0" cy="0"/>
        </a:xfrm>
      </p:grpSpPr>
      <p:pic>
        <p:nvPicPr>
          <p:cNvPr id="628" name="Google Shape;628;p49"/>
          <p:cNvPicPr preferRelativeResize="0"/>
          <p:nvPr/>
        </p:nvPicPr>
        <p:blipFill rotWithShape="1">
          <a:blip r:embed="rId3">
            <a:alphaModFix/>
          </a:blip>
          <a:srcRect b="0" l="0" r="0" t="0"/>
          <a:stretch/>
        </p:blipFill>
        <p:spPr>
          <a:xfrm>
            <a:off x="650875" y="374650"/>
            <a:ext cx="7637462" cy="59309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67" name="Shape 267"/>
        <p:cNvGrpSpPr/>
        <p:nvPr/>
      </p:nvGrpSpPr>
      <p:grpSpPr>
        <a:xfrm>
          <a:off x="0" y="0"/>
          <a:ext cx="0" cy="0"/>
          <a:chOff x="0" y="0"/>
          <a:chExt cx="0" cy="0"/>
        </a:xfrm>
      </p:grpSpPr>
      <p:sp>
        <p:nvSpPr>
          <p:cNvPr id="268" name="Google Shape;268;p5"/>
          <p:cNvSpPr txBox="1"/>
          <p:nvPr>
            <p:ph type="title"/>
          </p:nvPr>
        </p:nvSpPr>
        <p:spPr>
          <a:xfrm>
            <a:off x="4008437" y="206375"/>
            <a:ext cx="1125537" cy="635000"/>
          </a:xfrm>
          <a:prstGeom prst="rect">
            <a:avLst/>
          </a:prstGeom>
          <a:noFill/>
          <a:ln>
            <a:noFill/>
          </a:ln>
        </p:spPr>
        <p:txBody>
          <a:bodyPr anchorCtr="0" anchor="t" bIns="0" lIns="0" spcFirstLastPara="1" rIns="0" wrap="square" tIns="12050">
            <a:spAutoFit/>
          </a:bodyPr>
          <a:lstStyle/>
          <a:p>
            <a:pPr indent="0" lvl="0" marL="12700" rtl="0" algn="ctr">
              <a:lnSpc>
                <a:spcPct val="100000"/>
              </a:lnSpc>
              <a:spcBef>
                <a:spcPts val="0"/>
              </a:spcBef>
              <a:spcAft>
                <a:spcPts val="0"/>
              </a:spcAft>
              <a:buClr>
                <a:srgbClr val="FF0000"/>
              </a:buClr>
              <a:buSzPts val="4000"/>
              <a:buFont typeface="Times New Roman"/>
              <a:buNone/>
            </a:pPr>
            <a:r>
              <a:rPr b="0" i="0" lang="en-US" sz="4000" u="none">
                <a:solidFill>
                  <a:srgbClr val="FF0000"/>
                </a:solidFill>
                <a:latin typeface="Times New Roman"/>
                <a:ea typeface="Times New Roman"/>
                <a:cs typeface="Times New Roman"/>
                <a:sym typeface="Times New Roman"/>
              </a:rPr>
              <a:t>Need</a:t>
            </a:r>
            <a:endParaRPr/>
          </a:p>
        </p:txBody>
      </p:sp>
      <p:sp>
        <p:nvSpPr>
          <p:cNvPr id="269" name="Google Shape;269;p5"/>
          <p:cNvSpPr txBox="1"/>
          <p:nvPr/>
        </p:nvSpPr>
        <p:spPr>
          <a:xfrm>
            <a:off x="536575" y="1308100"/>
            <a:ext cx="7878762" cy="4059237"/>
          </a:xfrm>
          <a:prstGeom prst="rect">
            <a:avLst/>
          </a:prstGeom>
          <a:noFill/>
          <a:ln>
            <a:noFill/>
          </a:ln>
        </p:spPr>
        <p:txBody>
          <a:bodyPr anchorCtr="0" anchor="t" bIns="0" lIns="0" spcFirstLastPara="1" rIns="0" wrap="square" tIns="92075">
            <a:spAutoFit/>
          </a:bodyPr>
          <a:lstStyle/>
          <a:p>
            <a:pPr indent="-342900" lvl="0" marL="355600" marR="0" rtl="0" algn="l">
              <a:lnSpc>
                <a:spcPct val="92592"/>
              </a:lnSpc>
              <a:spcBef>
                <a:spcPts val="0"/>
              </a:spcBef>
              <a:spcAft>
                <a:spcPts val="0"/>
              </a:spcAft>
              <a:buClr>
                <a:schemeClr val="dk1"/>
              </a:buClr>
              <a:buSzPts val="2700"/>
              <a:buFont typeface="Arial"/>
              <a:buChar char="•"/>
            </a:pPr>
            <a:r>
              <a:rPr b="0" i="0" lang="en-US" sz="2700" u="none">
                <a:solidFill>
                  <a:schemeClr val="dk1"/>
                </a:solidFill>
                <a:latin typeface="Arial"/>
                <a:ea typeface="Arial"/>
                <a:cs typeface="Arial"/>
                <a:sym typeface="Arial"/>
              </a:rPr>
              <a:t>Extraction of Transfer function from Time domain is  difficult using differential equations</a:t>
            </a:r>
            <a:endParaRPr/>
          </a:p>
          <a:p>
            <a:pPr indent="-342900" lvl="0" marL="355600" marR="0" rtl="0" algn="l">
              <a:lnSpc>
                <a:spcPct val="80000"/>
              </a:lnSpc>
              <a:spcBef>
                <a:spcPts val="600"/>
              </a:spcBef>
              <a:spcAft>
                <a:spcPts val="0"/>
              </a:spcAft>
              <a:buClr>
                <a:schemeClr val="dk1"/>
              </a:buClr>
              <a:buSzPts val="2400"/>
              <a:buFont typeface="Arial"/>
              <a:buChar char="•"/>
            </a:pPr>
            <a:r>
              <a:rPr b="0" i="0" lang="en-US" sz="2400" u="none">
                <a:solidFill>
                  <a:schemeClr val="dk1"/>
                </a:solidFill>
                <a:latin typeface="Times New Roman"/>
                <a:ea typeface="Times New Roman"/>
                <a:cs typeface="Times New Roman"/>
                <a:sym typeface="Times New Roman"/>
              </a:rPr>
              <a:t>	</a:t>
            </a:r>
            <a:r>
              <a:rPr b="0" i="0" lang="en-US" sz="2700" u="none">
                <a:solidFill>
                  <a:schemeClr val="dk1"/>
                </a:solidFill>
                <a:latin typeface="Arial"/>
                <a:ea typeface="Arial"/>
                <a:cs typeface="Arial"/>
                <a:sym typeface="Arial"/>
              </a:rPr>
              <a:t>Using Frequency Response, Transfer Function can be  easily obtained from the experimental data</a:t>
            </a:r>
            <a:endParaRPr/>
          </a:p>
          <a:p>
            <a:pPr indent="-342900" lvl="0" marL="355600" marR="0" rtl="0" algn="l">
              <a:lnSpc>
                <a:spcPct val="80000"/>
              </a:lnSpc>
              <a:spcBef>
                <a:spcPts val="600"/>
              </a:spcBef>
              <a:spcAft>
                <a:spcPts val="0"/>
              </a:spcAft>
              <a:buClr>
                <a:schemeClr val="dk1"/>
              </a:buClr>
              <a:buSzPts val="2700"/>
              <a:buFont typeface="Arial"/>
              <a:buChar char="•"/>
            </a:pPr>
            <a:r>
              <a:rPr b="0" i="0" lang="en-US" sz="2700" u="none">
                <a:solidFill>
                  <a:schemeClr val="dk1"/>
                </a:solidFill>
                <a:latin typeface="Arial"/>
                <a:ea typeface="Arial"/>
                <a:cs typeface="Arial"/>
                <a:sym typeface="Arial"/>
              </a:rPr>
              <a:t>A system may be designed, so that effects of noise are  negligible</a:t>
            </a:r>
            <a:endParaRPr/>
          </a:p>
          <a:p>
            <a:pPr indent="-342900" lvl="0" marL="355600" marR="0" rtl="0" algn="l">
              <a:lnSpc>
                <a:spcPct val="80000"/>
              </a:lnSpc>
              <a:spcBef>
                <a:spcPts val="600"/>
              </a:spcBef>
              <a:spcAft>
                <a:spcPts val="0"/>
              </a:spcAft>
              <a:buClr>
                <a:schemeClr val="dk1"/>
              </a:buClr>
              <a:buSzPts val="2700"/>
              <a:buFont typeface="Arial"/>
              <a:buChar char="•"/>
            </a:pPr>
            <a:r>
              <a:rPr b="0" i="0" lang="en-US" sz="2700" u="none">
                <a:solidFill>
                  <a:schemeClr val="dk1"/>
                </a:solidFill>
                <a:latin typeface="Arial"/>
                <a:ea typeface="Arial"/>
                <a:cs typeface="Arial"/>
                <a:sym typeface="Arial"/>
              </a:rPr>
              <a:t>Analysis &amp; Design are extended to certain non-linear  control systems</a:t>
            </a:r>
            <a:endParaRPr/>
          </a:p>
          <a:p>
            <a:pPr indent="-342900" lvl="0" marL="355600" marR="0" rtl="0" algn="just">
              <a:lnSpc>
                <a:spcPct val="92592"/>
              </a:lnSpc>
              <a:spcBef>
                <a:spcPts val="600"/>
              </a:spcBef>
              <a:spcAft>
                <a:spcPts val="0"/>
              </a:spcAft>
              <a:buClr>
                <a:schemeClr val="dk1"/>
              </a:buClr>
              <a:buSzPts val="2700"/>
              <a:buFont typeface="Arial"/>
              <a:buChar char="•"/>
            </a:pPr>
            <a:r>
              <a:rPr b="0" i="0" lang="en-US" sz="2700" u="none">
                <a:solidFill>
                  <a:schemeClr val="dk1"/>
                </a:solidFill>
                <a:latin typeface="Arial"/>
                <a:ea typeface="Arial"/>
                <a:cs typeface="Arial"/>
                <a:sym typeface="Arial"/>
              </a:rPr>
              <a:t>The design of controller can be easily done in the  frequency domain method, as compared to time-  domain method</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2" name="Shape 632"/>
        <p:cNvGrpSpPr/>
        <p:nvPr/>
      </p:nvGrpSpPr>
      <p:grpSpPr>
        <a:xfrm>
          <a:off x="0" y="0"/>
          <a:ext cx="0" cy="0"/>
          <a:chOff x="0" y="0"/>
          <a:chExt cx="0" cy="0"/>
        </a:xfrm>
      </p:grpSpPr>
      <p:pic>
        <p:nvPicPr>
          <p:cNvPr id="633" name="Google Shape;633;p50"/>
          <p:cNvPicPr preferRelativeResize="0"/>
          <p:nvPr/>
        </p:nvPicPr>
        <p:blipFill rotWithShape="1">
          <a:blip r:embed="rId3">
            <a:alphaModFix/>
          </a:blip>
          <a:srcRect b="0" l="0" r="0" t="0"/>
          <a:stretch/>
        </p:blipFill>
        <p:spPr>
          <a:xfrm>
            <a:off x="650875" y="374650"/>
            <a:ext cx="7637462" cy="5930900"/>
          </a:xfrm>
          <a:prstGeom prst="rect">
            <a:avLst/>
          </a:prstGeom>
          <a:noFill/>
          <a:ln>
            <a:noFill/>
          </a:ln>
        </p:spPr>
      </p:pic>
      <p:pic>
        <p:nvPicPr>
          <p:cNvPr id="634" name="Google Shape;634;p50"/>
          <p:cNvPicPr preferRelativeResize="0"/>
          <p:nvPr/>
        </p:nvPicPr>
        <p:blipFill rotWithShape="1">
          <a:blip r:embed="rId4">
            <a:alphaModFix/>
          </a:blip>
          <a:srcRect b="0" l="0" r="0" t="0"/>
          <a:stretch/>
        </p:blipFill>
        <p:spPr>
          <a:xfrm>
            <a:off x="4865687" y="17462"/>
            <a:ext cx="3475037" cy="5314950"/>
          </a:xfrm>
          <a:prstGeom prst="rect">
            <a:avLst/>
          </a:prstGeom>
          <a:noFill/>
          <a:ln>
            <a:noFill/>
          </a:ln>
        </p:spPr>
      </p:pic>
      <p:pic>
        <p:nvPicPr>
          <p:cNvPr id="635" name="Google Shape;635;p50"/>
          <p:cNvPicPr preferRelativeResize="0"/>
          <p:nvPr/>
        </p:nvPicPr>
        <p:blipFill rotWithShape="1">
          <a:blip r:embed="rId5">
            <a:alphaModFix/>
          </a:blip>
          <a:srcRect b="0" l="0" r="0" t="0"/>
          <a:stretch/>
        </p:blipFill>
        <p:spPr>
          <a:xfrm>
            <a:off x="5338762" y="177800"/>
            <a:ext cx="3824287" cy="5172075"/>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9" name="Shape 639"/>
        <p:cNvGrpSpPr/>
        <p:nvPr/>
      </p:nvGrpSpPr>
      <p:grpSpPr>
        <a:xfrm>
          <a:off x="0" y="0"/>
          <a:ext cx="0" cy="0"/>
          <a:chOff x="0" y="0"/>
          <a:chExt cx="0" cy="0"/>
        </a:xfrm>
      </p:grpSpPr>
      <p:pic>
        <p:nvPicPr>
          <p:cNvPr id="640" name="Google Shape;640;p51"/>
          <p:cNvPicPr preferRelativeResize="0"/>
          <p:nvPr/>
        </p:nvPicPr>
        <p:blipFill rotWithShape="1">
          <a:blip r:embed="rId3">
            <a:alphaModFix/>
          </a:blip>
          <a:srcRect b="0" l="0" r="0" t="0"/>
          <a:stretch/>
        </p:blipFill>
        <p:spPr>
          <a:xfrm>
            <a:off x="463550" y="61912"/>
            <a:ext cx="8270875" cy="4216400"/>
          </a:xfrm>
          <a:prstGeom prst="rect">
            <a:avLst/>
          </a:prstGeom>
          <a:noFill/>
          <a:ln>
            <a:noFill/>
          </a:ln>
        </p:spPr>
      </p:pic>
      <p:pic>
        <p:nvPicPr>
          <p:cNvPr id="641" name="Google Shape;641;p51"/>
          <p:cNvPicPr preferRelativeResize="0"/>
          <p:nvPr/>
        </p:nvPicPr>
        <p:blipFill rotWithShape="1">
          <a:blip r:embed="rId4">
            <a:alphaModFix/>
          </a:blip>
          <a:srcRect b="0" l="0" r="0" t="0"/>
          <a:stretch/>
        </p:blipFill>
        <p:spPr>
          <a:xfrm>
            <a:off x="669925" y="4294187"/>
            <a:ext cx="6973887" cy="1457325"/>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645" name="Shape 645"/>
        <p:cNvGrpSpPr/>
        <p:nvPr/>
      </p:nvGrpSpPr>
      <p:grpSpPr>
        <a:xfrm>
          <a:off x="0" y="0"/>
          <a:ext cx="0" cy="0"/>
          <a:chOff x="0" y="0"/>
          <a:chExt cx="0" cy="0"/>
        </a:xfrm>
      </p:grpSpPr>
      <p:sp>
        <p:nvSpPr>
          <p:cNvPr id="646" name="Google Shape;646;p52"/>
          <p:cNvSpPr txBox="1"/>
          <p:nvPr/>
        </p:nvSpPr>
        <p:spPr>
          <a:xfrm>
            <a:off x="107950" y="0"/>
            <a:ext cx="9217025" cy="7100887"/>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650" name="Shape 650"/>
        <p:cNvGrpSpPr/>
        <p:nvPr/>
      </p:nvGrpSpPr>
      <p:grpSpPr>
        <a:xfrm>
          <a:off x="0" y="0"/>
          <a:ext cx="0" cy="0"/>
          <a:chOff x="0" y="0"/>
          <a:chExt cx="0" cy="0"/>
        </a:xfrm>
      </p:grpSpPr>
      <p:grpSp>
        <p:nvGrpSpPr>
          <p:cNvPr id="651" name="Google Shape;651;p53"/>
          <p:cNvGrpSpPr/>
          <p:nvPr/>
        </p:nvGrpSpPr>
        <p:grpSpPr>
          <a:xfrm>
            <a:off x="409575" y="60325"/>
            <a:ext cx="8324723" cy="1423732"/>
            <a:chOff x="409955" y="60960"/>
            <a:chExt cx="8324088" cy="1423415"/>
          </a:xfrm>
        </p:grpSpPr>
        <p:sp>
          <p:nvSpPr>
            <p:cNvPr id="652" name="Google Shape;652;p53"/>
            <p:cNvSpPr txBox="1"/>
            <p:nvPr/>
          </p:nvSpPr>
          <p:spPr>
            <a:xfrm>
              <a:off x="409955" y="246888"/>
              <a:ext cx="8324088" cy="1237487"/>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653" name="Google Shape;653;p53"/>
            <p:cNvSpPr txBox="1"/>
            <p:nvPr/>
          </p:nvSpPr>
          <p:spPr>
            <a:xfrm>
              <a:off x="2039111" y="60960"/>
              <a:ext cx="5064251" cy="1152144"/>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654" name="Google Shape;654;p53"/>
            <p:cNvSpPr txBox="1"/>
            <p:nvPr/>
          </p:nvSpPr>
          <p:spPr>
            <a:xfrm>
              <a:off x="457199" y="274319"/>
              <a:ext cx="8229600" cy="1143000"/>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sp>
        <p:nvSpPr>
          <p:cNvPr id="655" name="Google Shape;655;p53"/>
          <p:cNvSpPr txBox="1"/>
          <p:nvPr>
            <p:ph type="title"/>
          </p:nvPr>
        </p:nvSpPr>
        <p:spPr>
          <a:xfrm>
            <a:off x="457200" y="274637"/>
            <a:ext cx="8229600" cy="1143000"/>
          </a:xfrm>
          <a:prstGeom prst="rect">
            <a:avLst/>
          </a:prstGeom>
          <a:noFill/>
          <a:ln cap="flat" cmpd="sng" w="9525">
            <a:solidFill>
              <a:srgbClr val="BD4A47"/>
            </a:solidFill>
            <a:prstDash val="solid"/>
            <a:miter lim="800000"/>
            <a:headEnd len="sm" w="sm" type="none"/>
            <a:tailEnd len="sm" w="sm" type="none"/>
          </a:ln>
        </p:spPr>
        <p:txBody>
          <a:bodyPr anchorCtr="0" anchor="t" bIns="0" lIns="0" spcFirstLastPara="1" rIns="0" wrap="square" tIns="0">
            <a:spAutoFit/>
          </a:bodyPr>
          <a:lstStyle/>
          <a:p>
            <a:pPr indent="0" lvl="0" marL="0" rtl="0" algn="ctr">
              <a:lnSpc>
                <a:spcPct val="104999"/>
              </a:lnSpc>
              <a:spcBef>
                <a:spcPts val="0"/>
              </a:spcBef>
              <a:spcAft>
                <a:spcPts val="0"/>
              </a:spcAft>
              <a:buClr>
                <a:schemeClr val="dk2"/>
              </a:buClr>
              <a:buSzPts val="4000"/>
              <a:buFont typeface="Arial"/>
              <a:buNone/>
            </a:pPr>
            <a:r>
              <a:rPr b="1" i="0" lang="en-US" sz="4000" u="none">
                <a:solidFill>
                  <a:schemeClr val="dk2"/>
                </a:solidFill>
                <a:latin typeface="Arial"/>
                <a:ea typeface="Arial"/>
                <a:cs typeface="Arial"/>
                <a:sym typeface="Arial"/>
              </a:rPr>
              <a:t>Crossover Frequency</a:t>
            </a:r>
            <a:endParaRPr/>
          </a:p>
        </p:txBody>
      </p:sp>
      <p:sp>
        <p:nvSpPr>
          <p:cNvPr id="656" name="Google Shape;656;p53"/>
          <p:cNvSpPr txBox="1"/>
          <p:nvPr/>
        </p:nvSpPr>
        <p:spPr>
          <a:xfrm>
            <a:off x="536575" y="1536700"/>
            <a:ext cx="8048625" cy="4141787"/>
          </a:xfrm>
          <a:prstGeom prst="rect">
            <a:avLst/>
          </a:prstGeom>
          <a:noFill/>
          <a:ln>
            <a:noFill/>
          </a:ln>
        </p:spPr>
        <p:txBody>
          <a:bodyPr anchorCtr="0" anchor="t" bIns="0" lIns="0" spcFirstLastPara="1" rIns="0" wrap="square" tIns="94600">
            <a:spAutoFit/>
          </a:bodyPr>
          <a:lstStyle/>
          <a:p>
            <a:pPr indent="-342900" lvl="0" marL="355600" marR="0" rtl="0" algn="l">
              <a:lnSpc>
                <a:spcPct val="80000"/>
              </a:lnSpc>
              <a:spcBef>
                <a:spcPts val="0"/>
              </a:spcBef>
              <a:spcAft>
                <a:spcPts val="0"/>
              </a:spcAft>
              <a:buClr>
                <a:schemeClr val="dk1"/>
              </a:buClr>
              <a:buSzPts val="2700"/>
              <a:buFont typeface="Arial"/>
              <a:buChar char="•"/>
            </a:pPr>
            <a:r>
              <a:rPr b="0" i="0" lang="en-US" sz="2700" u="none">
                <a:solidFill>
                  <a:schemeClr val="dk1"/>
                </a:solidFill>
                <a:latin typeface="Arial"/>
                <a:ea typeface="Arial"/>
                <a:cs typeface="Arial"/>
                <a:sym typeface="Arial"/>
              </a:rPr>
              <a:t>A gain of factor 1 (equivalent to 0 dB) where both input  and output are at the same voltage level and  impedance is known as unity gain. When the gain is at  this frequency, it is often referred to as crossover  frequency.</a:t>
            </a:r>
            <a:endParaRPr/>
          </a:p>
          <a:p>
            <a:pPr indent="-342900" lvl="0" marL="355600" marR="0" rtl="0" algn="l">
              <a:lnSpc>
                <a:spcPct val="80000"/>
              </a:lnSpc>
              <a:spcBef>
                <a:spcPts val="600"/>
              </a:spcBef>
              <a:spcAft>
                <a:spcPts val="0"/>
              </a:spcAft>
              <a:buClr>
                <a:schemeClr val="dk1"/>
              </a:buClr>
              <a:buSzPts val="2700"/>
              <a:buFont typeface="Arial"/>
              <a:buChar char="•"/>
            </a:pPr>
            <a:r>
              <a:rPr b="0" i="0" lang="en-US" sz="2700" u="none">
                <a:solidFill>
                  <a:schemeClr val="dk1"/>
                </a:solidFill>
                <a:latin typeface="Arial"/>
                <a:ea typeface="Arial"/>
                <a:cs typeface="Arial"/>
                <a:sym typeface="Arial"/>
              </a:rPr>
              <a:t>Frequency-response design is practical because we can  easily evaluate how gain changes affect certain aspects  of systems. With frequency-response design, we can  determine the phase margin for any value of without  needing to redraw the magnitude or phase  information. All we have to do is indicate where for  certain trial values of</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660" name="Shape 660"/>
        <p:cNvGrpSpPr/>
        <p:nvPr/>
      </p:nvGrpSpPr>
      <p:grpSpPr>
        <a:xfrm>
          <a:off x="0" y="0"/>
          <a:ext cx="0" cy="0"/>
          <a:chOff x="0" y="0"/>
          <a:chExt cx="0" cy="0"/>
        </a:xfrm>
      </p:grpSpPr>
      <p:pic>
        <p:nvPicPr>
          <p:cNvPr id="661" name="Google Shape;661;p54"/>
          <p:cNvPicPr preferRelativeResize="0"/>
          <p:nvPr/>
        </p:nvPicPr>
        <p:blipFill rotWithShape="1">
          <a:blip r:embed="rId3">
            <a:alphaModFix/>
          </a:blip>
          <a:srcRect b="0" l="0" r="0" t="0"/>
          <a:stretch/>
        </p:blipFill>
        <p:spPr>
          <a:xfrm>
            <a:off x="98425" y="312737"/>
            <a:ext cx="420687" cy="500062"/>
          </a:xfrm>
          <a:prstGeom prst="rect">
            <a:avLst/>
          </a:prstGeom>
          <a:noFill/>
          <a:ln>
            <a:noFill/>
          </a:ln>
        </p:spPr>
      </p:pic>
      <p:pic>
        <p:nvPicPr>
          <p:cNvPr id="662" name="Google Shape;662;p54"/>
          <p:cNvPicPr preferRelativeResize="0"/>
          <p:nvPr/>
        </p:nvPicPr>
        <p:blipFill rotWithShape="1">
          <a:blip r:embed="rId4">
            <a:alphaModFix/>
          </a:blip>
          <a:srcRect b="0" l="0" r="0" t="0"/>
          <a:stretch/>
        </p:blipFill>
        <p:spPr>
          <a:xfrm>
            <a:off x="982662" y="231775"/>
            <a:ext cx="3822700" cy="992187"/>
          </a:xfrm>
          <a:prstGeom prst="rect">
            <a:avLst/>
          </a:prstGeom>
          <a:noFill/>
          <a:ln>
            <a:noFill/>
          </a:ln>
        </p:spPr>
      </p:pic>
      <p:pic>
        <p:nvPicPr>
          <p:cNvPr id="663" name="Google Shape;663;p54"/>
          <p:cNvPicPr preferRelativeResize="0"/>
          <p:nvPr/>
        </p:nvPicPr>
        <p:blipFill rotWithShape="1">
          <a:blip r:embed="rId5">
            <a:alphaModFix/>
          </a:blip>
          <a:srcRect b="0" l="0" r="0" t="0"/>
          <a:stretch/>
        </p:blipFill>
        <p:spPr>
          <a:xfrm>
            <a:off x="17462" y="142875"/>
            <a:ext cx="9163050" cy="6715125"/>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667" name="Shape 667"/>
        <p:cNvGrpSpPr/>
        <p:nvPr/>
      </p:nvGrpSpPr>
      <p:grpSpPr>
        <a:xfrm>
          <a:off x="0" y="0"/>
          <a:ext cx="0" cy="0"/>
          <a:chOff x="0" y="0"/>
          <a:chExt cx="0" cy="0"/>
        </a:xfrm>
      </p:grpSpPr>
      <p:pic>
        <p:nvPicPr>
          <p:cNvPr id="668" name="Google Shape;668;p55"/>
          <p:cNvPicPr preferRelativeResize="0"/>
          <p:nvPr/>
        </p:nvPicPr>
        <p:blipFill rotWithShape="1">
          <a:blip r:embed="rId3">
            <a:alphaModFix/>
          </a:blip>
          <a:srcRect b="0" l="0" r="0" t="0"/>
          <a:stretch/>
        </p:blipFill>
        <p:spPr>
          <a:xfrm>
            <a:off x="106362" y="106362"/>
            <a:ext cx="8985250" cy="5573712"/>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2" name="Shape 672"/>
        <p:cNvGrpSpPr/>
        <p:nvPr/>
      </p:nvGrpSpPr>
      <p:grpSpPr>
        <a:xfrm>
          <a:off x="0" y="0"/>
          <a:ext cx="0" cy="0"/>
          <a:chOff x="0" y="0"/>
          <a:chExt cx="0" cy="0"/>
        </a:xfrm>
      </p:grpSpPr>
      <p:grpSp>
        <p:nvGrpSpPr>
          <p:cNvPr id="673" name="Google Shape;673;p56"/>
          <p:cNvGrpSpPr/>
          <p:nvPr/>
        </p:nvGrpSpPr>
        <p:grpSpPr>
          <a:xfrm>
            <a:off x="456823" y="275075"/>
            <a:ext cx="8230228" cy="1304232"/>
            <a:chOff x="457199" y="274320"/>
            <a:chExt cx="8229600" cy="1304543"/>
          </a:xfrm>
        </p:grpSpPr>
        <p:sp>
          <p:nvSpPr>
            <p:cNvPr id="674" name="Google Shape;674;p56"/>
            <p:cNvSpPr txBox="1"/>
            <p:nvPr/>
          </p:nvSpPr>
          <p:spPr>
            <a:xfrm>
              <a:off x="2564891" y="320040"/>
              <a:ext cx="4011167" cy="1258823"/>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675" name="Google Shape;675;p56"/>
            <p:cNvSpPr txBox="1"/>
            <p:nvPr/>
          </p:nvSpPr>
          <p:spPr>
            <a:xfrm>
              <a:off x="457199" y="274320"/>
              <a:ext cx="8229600" cy="11430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sp>
        <p:nvSpPr>
          <p:cNvPr id="676" name="Google Shape;676;p56"/>
          <p:cNvSpPr txBox="1"/>
          <p:nvPr>
            <p:ph type="title"/>
          </p:nvPr>
        </p:nvSpPr>
        <p:spPr>
          <a:xfrm>
            <a:off x="457200" y="274637"/>
            <a:ext cx="8229600" cy="1143000"/>
          </a:xfrm>
          <a:prstGeom prst="rect">
            <a:avLst/>
          </a:prstGeom>
          <a:noFill/>
          <a:ln cap="flat" cmpd="sng" w="9525">
            <a:solidFill>
              <a:srgbClr val="BD4A47"/>
            </a:solidFill>
            <a:prstDash val="solid"/>
            <a:miter lim="800000"/>
            <a:headEnd len="sm" w="sm" type="none"/>
            <a:tailEnd len="sm" w="sm" type="none"/>
          </a:ln>
        </p:spPr>
        <p:txBody>
          <a:bodyPr anchorCtr="0" anchor="t" bIns="0" lIns="0" spcFirstLastPara="1" rIns="0" wrap="square" tIns="200650">
            <a:spAutoFit/>
          </a:bodyPr>
          <a:lstStyle/>
          <a:p>
            <a:pPr indent="0" lvl="0" marL="0" rtl="0" algn="ctr">
              <a:lnSpc>
                <a:spcPct val="100000"/>
              </a:lnSpc>
              <a:spcBef>
                <a:spcPts val="0"/>
              </a:spcBef>
              <a:spcAft>
                <a:spcPts val="0"/>
              </a:spcAft>
              <a:buClr>
                <a:schemeClr val="dk1"/>
              </a:buClr>
              <a:buSzPts val="4400"/>
              <a:buFont typeface="Arial"/>
              <a:buNone/>
            </a:pPr>
            <a:r>
              <a:rPr b="0" i="0" lang="en-US" sz="4400" u="none">
                <a:solidFill>
                  <a:schemeClr val="dk1"/>
                </a:solidFill>
                <a:latin typeface="Arial"/>
                <a:ea typeface="Arial"/>
                <a:cs typeface="Arial"/>
                <a:sym typeface="Arial"/>
              </a:rPr>
              <a:t>Semilog paper</a:t>
            </a:r>
            <a:endParaRPr/>
          </a:p>
        </p:txBody>
      </p:sp>
      <p:sp>
        <p:nvSpPr>
          <p:cNvPr id="677" name="Google Shape;677;p56"/>
          <p:cNvSpPr txBox="1"/>
          <p:nvPr/>
        </p:nvSpPr>
        <p:spPr>
          <a:xfrm>
            <a:off x="1039812" y="1547812"/>
            <a:ext cx="7924800" cy="5105400"/>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pic>
        <p:nvPicPr>
          <p:cNvPr id="678" name="Google Shape;678;p56"/>
          <p:cNvPicPr preferRelativeResize="0"/>
          <p:nvPr/>
        </p:nvPicPr>
        <p:blipFill rotWithShape="1">
          <a:blip r:embed="rId6">
            <a:alphaModFix/>
          </a:blip>
          <a:srcRect b="0" l="0" r="0" t="0"/>
          <a:stretch/>
        </p:blipFill>
        <p:spPr>
          <a:xfrm>
            <a:off x="133350" y="758825"/>
            <a:ext cx="8751887" cy="586740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2" name="Shape 682"/>
        <p:cNvGrpSpPr/>
        <p:nvPr/>
      </p:nvGrpSpPr>
      <p:grpSpPr>
        <a:xfrm>
          <a:off x="0" y="0"/>
          <a:ext cx="0" cy="0"/>
          <a:chOff x="0" y="0"/>
          <a:chExt cx="0" cy="0"/>
        </a:xfrm>
      </p:grpSpPr>
      <p:sp>
        <p:nvSpPr>
          <p:cNvPr id="683" name="Google Shape;683;p57"/>
          <p:cNvSpPr txBox="1"/>
          <p:nvPr/>
        </p:nvSpPr>
        <p:spPr>
          <a:xfrm>
            <a:off x="395287" y="620712"/>
            <a:ext cx="8748712" cy="5832475"/>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pic>
        <p:nvPicPr>
          <p:cNvPr id="684" name="Google Shape;684;p57"/>
          <p:cNvPicPr preferRelativeResize="0"/>
          <p:nvPr/>
        </p:nvPicPr>
        <p:blipFill rotWithShape="1">
          <a:blip r:embed="rId4">
            <a:alphaModFix/>
          </a:blip>
          <a:srcRect b="0" l="0" r="0" t="0"/>
          <a:stretch/>
        </p:blipFill>
        <p:spPr>
          <a:xfrm>
            <a:off x="17462" y="204787"/>
            <a:ext cx="8966200" cy="6537325"/>
          </a:xfrm>
          <a:prstGeom prst="rect">
            <a:avLst/>
          </a:prstGeom>
          <a:noFill/>
          <a:ln>
            <a:noFill/>
          </a:ln>
        </p:spPr>
      </p:pic>
      <p:pic>
        <p:nvPicPr>
          <p:cNvPr id="685" name="Google Shape;685;p57"/>
          <p:cNvPicPr preferRelativeResize="0"/>
          <p:nvPr/>
        </p:nvPicPr>
        <p:blipFill rotWithShape="1">
          <a:blip r:embed="rId5">
            <a:alphaModFix/>
          </a:blip>
          <a:srcRect b="0" l="0" r="0" t="0"/>
          <a:stretch/>
        </p:blipFill>
        <p:spPr>
          <a:xfrm>
            <a:off x="411162" y="196850"/>
            <a:ext cx="8367712" cy="6421437"/>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9" name="Shape 689"/>
        <p:cNvGrpSpPr/>
        <p:nvPr/>
      </p:nvGrpSpPr>
      <p:grpSpPr>
        <a:xfrm>
          <a:off x="0" y="0"/>
          <a:ext cx="0" cy="0"/>
          <a:chOff x="0" y="0"/>
          <a:chExt cx="0" cy="0"/>
        </a:xfrm>
      </p:grpSpPr>
      <p:grpSp>
        <p:nvGrpSpPr>
          <p:cNvPr id="690" name="Google Shape;690;p58"/>
          <p:cNvGrpSpPr/>
          <p:nvPr/>
        </p:nvGrpSpPr>
        <p:grpSpPr>
          <a:xfrm>
            <a:off x="456823" y="275075"/>
            <a:ext cx="8230228" cy="1304232"/>
            <a:chOff x="457199" y="274320"/>
            <a:chExt cx="8229600" cy="1304543"/>
          </a:xfrm>
        </p:grpSpPr>
        <p:sp>
          <p:nvSpPr>
            <p:cNvPr id="691" name="Google Shape;691;p58"/>
            <p:cNvSpPr txBox="1"/>
            <p:nvPr/>
          </p:nvSpPr>
          <p:spPr>
            <a:xfrm>
              <a:off x="2564891" y="320040"/>
              <a:ext cx="4011167" cy="1258823"/>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692" name="Google Shape;692;p58"/>
            <p:cNvSpPr txBox="1"/>
            <p:nvPr/>
          </p:nvSpPr>
          <p:spPr>
            <a:xfrm>
              <a:off x="457199" y="274320"/>
              <a:ext cx="8229600" cy="11430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sp>
        <p:nvSpPr>
          <p:cNvPr id="693" name="Google Shape;693;p58"/>
          <p:cNvSpPr txBox="1"/>
          <p:nvPr>
            <p:ph type="title"/>
          </p:nvPr>
        </p:nvSpPr>
        <p:spPr>
          <a:xfrm>
            <a:off x="457200" y="274637"/>
            <a:ext cx="8229600" cy="1143000"/>
          </a:xfrm>
          <a:prstGeom prst="rect">
            <a:avLst/>
          </a:prstGeom>
          <a:noFill/>
          <a:ln cap="flat" cmpd="sng" w="9525">
            <a:solidFill>
              <a:srgbClr val="BD4A47"/>
            </a:solidFill>
            <a:prstDash val="solid"/>
            <a:miter lim="800000"/>
            <a:headEnd len="sm" w="sm" type="none"/>
            <a:tailEnd len="sm" w="sm" type="none"/>
          </a:ln>
        </p:spPr>
        <p:txBody>
          <a:bodyPr anchorCtr="0" anchor="t" bIns="0" lIns="0" spcFirstLastPara="1" rIns="0" wrap="square" tIns="200650">
            <a:spAutoFit/>
          </a:bodyPr>
          <a:lstStyle/>
          <a:p>
            <a:pPr indent="0" lvl="0" marL="0" rtl="0" algn="ctr">
              <a:lnSpc>
                <a:spcPct val="100000"/>
              </a:lnSpc>
              <a:spcBef>
                <a:spcPts val="0"/>
              </a:spcBef>
              <a:spcAft>
                <a:spcPts val="0"/>
              </a:spcAft>
              <a:buClr>
                <a:schemeClr val="dk1"/>
              </a:buClr>
              <a:buSzPts val="4400"/>
              <a:buFont typeface="Arial"/>
              <a:buNone/>
            </a:pPr>
            <a:r>
              <a:rPr b="0" i="0" lang="en-US" sz="4400" u="none">
                <a:solidFill>
                  <a:schemeClr val="dk1"/>
                </a:solidFill>
                <a:latin typeface="Arial"/>
                <a:ea typeface="Arial"/>
                <a:cs typeface="Arial"/>
                <a:sym typeface="Arial"/>
              </a:rPr>
              <a:t>Semilog paper</a:t>
            </a:r>
            <a:endParaRPr/>
          </a:p>
        </p:txBody>
      </p:sp>
      <p:sp>
        <p:nvSpPr>
          <p:cNvPr id="694" name="Google Shape;694;p58"/>
          <p:cNvSpPr txBox="1"/>
          <p:nvPr/>
        </p:nvSpPr>
        <p:spPr>
          <a:xfrm>
            <a:off x="1039812" y="1547812"/>
            <a:ext cx="7924800" cy="5105400"/>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pic>
        <p:nvPicPr>
          <p:cNvPr id="695" name="Google Shape;695;p58"/>
          <p:cNvPicPr preferRelativeResize="0"/>
          <p:nvPr/>
        </p:nvPicPr>
        <p:blipFill rotWithShape="1">
          <a:blip r:embed="rId6">
            <a:alphaModFix/>
          </a:blip>
          <a:srcRect b="0" l="0" r="0" t="0"/>
          <a:stretch/>
        </p:blipFill>
        <p:spPr>
          <a:xfrm>
            <a:off x="133350" y="758825"/>
            <a:ext cx="8751887" cy="5867400"/>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699" name="Shape 699"/>
        <p:cNvGrpSpPr/>
        <p:nvPr/>
      </p:nvGrpSpPr>
      <p:grpSpPr>
        <a:xfrm>
          <a:off x="0" y="0"/>
          <a:ext cx="0" cy="0"/>
          <a:chOff x="0" y="0"/>
          <a:chExt cx="0" cy="0"/>
        </a:xfrm>
      </p:grpSpPr>
      <p:pic>
        <p:nvPicPr>
          <p:cNvPr id="700" name="Google Shape;700;p59"/>
          <p:cNvPicPr preferRelativeResize="0"/>
          <p:nvPr/>
        </p:nvPicPr>
        <p:blipFill rotWithShape="1">
          <a:blip r:embed="rId3">
            <a:alphaModFix/>
          </a:blip>
          <a:srcRect b="0" l="0" r="0" t="0"/>
          <a:stretch/>
        </p:blipFill>
        <p:spPr>
          <a:xfrm>
            <a:off x="204787" y="53975"/>
            <a:ext cx="8662987" cy="5180012"/>
          </a:xfrm>
          <a:prstGeom prst="rect">
            <a:avLst/>
          </a:prstGeom>
          <a:noFill/>
          <a:ln>
            <a:noFill/>
          </a:ln>
        </p:spPr>
      </p:pic>
      <p:pic>
        <p:nvPicPr>
          <p:cNvPr id="701" name="Google Shape;701;p59"/>
          <p:cNvPicPr preferRelativeResize="0"/>
          <p:nvPr/>
        </p:nvPicPr>
        <p:blipFill rotWithShape="1">
          <a:blip r:embed="rId4">
            <a:alphaModFix/>
          </a:blip>
          <a:srcRect b="0" l="0" r="0" t="0"/>
          <a:stretch/>
        </p:blipFill>
        <p:spPr>
          <a:xfrm>
            <a:off x="1776412" y="5116512"/>
            <a:ext cx="2216150" cy="741362"/>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73" name="Shape 273"/>
        <p:cNvGrpSpPr/>
        <p:nvPr/>
      </p:nvGrpSpPr>
      <p:grpSpPr>
        <a:xfrm>
          <a:off x="0" y="0"/>
          <a:ext cx="0" cy="0"/>
          <a:chOff x="0" y="0"/>
          <a:chExt cx="0" cy="0"/>
        </a:xfrm>
      </p:grpSpPr>
      <p:sp>
        <p:nvSpPr>
          <p:cNvPr id="274" name="Google Shape;274;p6"/>
          <p:cNvSpPr txBox="1"/>
          <p:nvPr>
            <p:ph type="title"/>
          </p:nvPr>
        </p:nvSpPr>
        <p:spPr>
          <a:xfrm>
            <a:off x="3003550" y="461962"/>
            <a:ext cx="3871912" cy="696912"/>
          </a:xfrm>
          <a:prstGeom prst="rect">
            <a:avLst/>
          </a:prstGeom>
          <a:noFill/>
          <a:ln>
            <a:noFill/>
          </a:ln>
        </p:spPr>
        <p:txBody>
          <a:bodyPr anchorCtr="0" anchor="t" bIns="0" lIns="0" spcFirstLastPara="1" rIns="0" wrap="square" tIns="13325">
            <a:spAutoFit/>
          </a:bodyPr>
          <a:lstStyle/>
          <a:p>
            <a:pPr indent="0" lvl="0" marL="12700" rtl="0" algn="ctr">
              <a:lnSpc>
                <a:spcPct val="100000"/>
              </a:lnSpc>
              <a:spcBef>
                <a:spcPts val="0"/>
              </a:spcBef>
              <a:spcAft>
                <a:spcPts val="0"/>
              </a:spcAft>
              <a:buClr>
                <a:srgbClr val="0000FF"/>
              </a:buClr>
              <a:buSzPts val="4400"/>
              <a:buFont typeface="Times New Roman"/>
              <a:buNone/>
            </a:pPr>
            <a:r>
              <a:rPr b="0" i="0" lang="en-US" sz="4400" u="none">
                <a:solidFill>
                  <a:srgbClr val="0000FF"/>
                </a:solidFill>
                <a:latin typeface="Times New Roman"/>
                <a:ea typeface="Times New Roman"/>
                <a:cs typeface="Times New Roman"/>
                <a:sym typeface="Times New Roman"/>
              </a:rPr>
              <a:t>Specifications</a:t>
            </a:r>
            <a:endParaRPr/>
          </a:p>
        </p:txBody>
      </p:sp>
      <p:sp>
        <p:nvSpPr>
          <p:cNvPr id="275" name="Google Shape;275;p6"/>
          <p:cNvSpPr txBox="1"/>
          <p:nvPr/>
        </p:nvSpPr>
        <p:spPr>
          <a:xfrm>
            <a:off x="536575" y="1509712"/>
            <a:ext cx="8212137" cy="3859212"/>
          </a:xfrm>
          <a:prstGeom prst="rect">
            <a:avLst/>
          </a:prstGeom>
          <a:noFill/>
          <a:ln>
            <a:noFill/>
          </a:ln>
        </p:spPr>
        <p:txBody>
          <a:bodyPr anchorCtr="0" anchor="t" bIns="0" lIns="0" spcFirstLastPara="1" rIns="0" wrap="square" tIns="110475">
            <a:spAutoFit/>
          </a:bodyPr>
          <a:lstStyle/>
          <a:p>
            <a:pPr indent="-514350" lvl="0" marL="527050" marR="0" rtl="0" algn="l">
              <a:lnSpc>
                <a:spcPct val="100000"/>
              </a:lnSpc>
              <a:spcBef>
                <a:spcPts val="0"/>
              </a:spcBef>
              <a:spcAft>
                <a:spcPts val="0"/>
              </a:spcAft>
              <a:buClr>
                <a:srgbClr val="FF0000"/>
              </a:buClr>
              <a:buSzPts val="3200"/>
              <a:buFont typeface="Arial"/>
              <a:buAutoNum type="arabicPeriod"/>
            </a:pPr>
            <a:r>
              <a:rPr b="1" i="0" lang="en-US" sz="3200" u="none">
                <a:solidFill>
                  <a:srgbClr val="FF0000"/>
                </a:solidFill>
                <a:latin typeface="Arial"/>
                <a:ea typeface="Arial"/>
                <a:cs typeface="Arial"/>
                <a:sym typeface="Arial"/>
              </a:rPr>
              <a:t>Resonant Frequency (</a:t>
            </a:r>
            <a:r>
              <a:rPr b="1" i="0" lang="en-US" sz="3200" u="none">
                <a:solidFill>
                  <a:srgbClr val="FF0000"/>
                </a:solidFill>
                <a:latin typeface="Trebuchet MS"/>
                <a:ea typeface="Trebuchet MS"/>
                <a:cs typeface="Trebuchet MS"/>
                <a:sym typeface="Trebuchet MS"/>
              </a:rPr>
              <a:t>ω</a:t>
            </a:r>
            <a:r>
              <a:rPr b="1" i="0" lang="en-US" sz="3200" u="none">
                <a:solidFill>
                  <a:srgbClr val="FF0000"/>
                </a:solidFill>
                <a:latin typeface="Arial"/>
                <a:ea typeface="Arial"/>
                <a:cs typeface="Arial"/>
                <a:sym typeface="Arial"/>
              </a:rPr>
              <a:t>r):</a:t>
            </a:r>
            <a:endParaRPr b="0" i="0" sz="3200" u="none">
              <a:solidFill>
                <a:srgbClr val="FF0000"/>
              </a:solidFill>
              <a:latin typeface="Arial"/>
              <a:ea typeface="Arial"/>
              <a:cs typeface="Arial"/>
              <a:sym typeface="Arial"/>
            </a:endParaRPr>
          </a:p>
          <a:p>
            <a:pPr indent="-514350" lvl="0" marL="527050" marR="0" rtl="0" algn="l">
              <a:lnSpc>
                <a:spcPct val="100000"/>
              </a:lnSpc>
              <a:spcBef>
                <a:spcPts val="700"/>
              </a:spcBef>
              <a:spcAft>
                <a:spcPts val="0"/>
              </a:spcAft>
              <a:buClr>
                <a:schemeClr val="dk1"/>
              </a:buClr>
              <a:buSzPts val="3200"/>
              <a:buFont typeface="Arial"/>
              <a:buNone/>
            </a:pPr>
            <a:r>
              <a:rPr b="0" i="0" lang="en-US" sz="3200" u="none">
                <a:solidFill>
                  <a:schemeClr val="dk1"/>
                </a:solidFill>
                <a:latin typeface="Arial"/>
                <a:ea typeface="Arial"/>
                <a:cs typeface="Arial"/>
                <a:sym typeface="Arial"/>
              </a:rPr>
              <a:t>The frequency at which the system has  maximum magnitude is known as the  resonant frequency. At this, </a:t>
            </a:r>
            <a:r>
              <a:rPr b="1" i="0" lang="en-US" sz="3200" u="none">
                <a:solidFill>
                  <a:schemeClr val="dk1"/>
                </a:solidFill>
                <a:latin typeface="Arial"/>
                <a:ea typeface="Arial"/>
                <a:cs typeface="Arial"/>
                <a:sym typeface="Arial"/>
              </a:rPr>
              <a:t>the slope of  magnitude curve is zero</a:t>
            </a:r>
            <a:endParaRPr b="0" i="0" sz="3200" u="none">
              <a:solidFill>
                <a:schemeClr val="dk1"/>
              </a:solidFill>
              <a:latin typeface="Arial"/>
              <a:ea typeface="Arial"/>
              <a:cs typeface="Arial"/>
              <a:sym typeface="Arial"/>
            </a:endParaRPr>
          </a:p>
          <a:p>
            <a:pPr indent="-514350" lvl="0" marL="527050" marR="0" rtl="0" algn="l">
              <a:lnSpc>
                <a:spcPct val="120000"/>
              </a:lnSpc>
              <a:spcBef>
                <a:spcPts val="0"/>
              </a:spcBef>
              <a:spcAft>
                <a:spcPts val="0"/>
              </a:spcAft>
              <a:buClr>
                <a:srgbClr val="0000FF"/>
              </a:buClr>
              <a:buSzPts val="3200"/>
              <a:buFont typeface="Arial"/>
              <a:buAutoNum type="arabicPeriod" startAt="2"/>
            </a:pPr>
            <a:r>
              <a:rPr b="1" i="0" lang="en-US" sz="3200" u="none">
                <a:solidFill>
                  <a:srgbClr val="0000FF"/>
                </a:solidFill>
                <a:latin typeface="Arial"/>
                <a:ea typeface="Arial"/>
                <a:cs typeface="Arial"/>
                <a:sym typeface="Arial"/>
              </a:rPr>
              <a:t>Resonant Peak (Mr):  </a:t>
            </a:r>
            <a:r>
              <a:rPr b="0" i="0" lang="en-US" sz="3200" u="none">
                <a:solidFill>
                  <a:schemeClr val="dk1"/>
                </a:solidFill>
                <a:latin typeface="Arial"/>
                <a:ea typeface="Arial"/>
                <a:cs typeface="Arial"/>
                <a:sym typeface="Arial"/>
              </a:rPr>
              <a:t>Maximum value of magnitude.  </a:t>
            </a:r>
            <a:r>
              <a:rPr b="1" i="0" lang="en-US" sz="3200" u="none">
                <a:solidFill>
                  <a:schemeClr val="dk1"/>
                </a:solidFill>
                <a:latin typeface="Arial"/>
                <a:ea typeface="Arial"/>
                <a:cs typeface="Arial"/>
                <a:sym typeface="Arial"/>
              </a:rPr>
              <a:t>Mr= 1- 1.5</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705" name="Shape 705"/>
        <p:cNvGrpSpPr/>
        <p:nvPr/>
      </p:nvGrpSpPr>
      <p:grpSpPr>
        <a:xfrm>
          <a:off x="0" y="0"/>
          <a:ext cx="0" cy="0"/>
          <a:chOff x="0" y="0"/>
          <a:chExt cx="0" cy="0"/>
        </a:xfrm>
      </p:grpSpPr>
      <p:pic>
        <p:nvPicPr>
          <p:cNvPr id="706" name="Google Shape;706;p60"/>
          <p:cNvPicPr preferRelativeResize="0"/>
          <p:nvPr/>
        </p:nvPicPr>
        <p:blipFill rotWithShape="1">
          <a:blip r:embed="rId3">
            <a:alphaModFix/>
          </a:blip>
          <a:srcRect b="0" l="0" r="0" t="0"/>
          <a:stretch/>
        </p:blipFill>
        <p:spPr>
          <a:xfrm>
            <a:off x="44450" y="187325"/>
            <a:ext cx="9305925" cy="6269037"/>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710" name="Shape 710"/>
        <p:cNvGrpSpPr/>
        <p:nvPr/>
      </p:nvGrpSpPr>
      <p:grpSpPr>
        <a:xfrm>
          <a:off x="0" y="0"/>
          <a:ext cx="0" cy="0"/>
          <a:chOff x="0" y="0"/>
          <a:chExt cx="0" cy="0"/>
        </a:xfrm>
      </p:grpSpPr>
      <p:pic>
        <p:nvPicPr>
          <p:cNvPr id="711" name="Google Shape;711;p61"/>
          <p:cNvPicPr preferRelativeResize="0"/>
          <p:nvPr/>
        </p:nvPicPr>
        <p:blipFill rotWithShape="1">
          <a:blip r:embed="rId3">
            <a:alphaModFix/>
          </a:blip>
          <a:srcRect b="0" l="0" r="0" t="0"/>
          <a:stretch/>
        </p:blipFill>
        <p:spPr>
          <a:xfrm>
            <a:off x="98425" y="276225"/>
            <a:ext cx="8751887" cy="5591175"/>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715" name="Shape 715"/>
        <p:cNvGrpSpPr/>
        <p:nvPr/>
      </p:nvGrpSpPr>
      <p:grpSpPr>
        <a:xfrm>
          <a:off x="0" y="0"/>
          <a:ext cx="0" cy="0"/>
          <a:chOff x="0" y="0"/>
          <a:chExt cx="0" cy="0"/>
        </a:xfrm>
      </p:grpSpPr>
      <p:pic>
        <p:nvPicPr>
          <p:cNvPr id="716" name="Google Shape;716;p62"/>
          <p:cNvPicPr preferRelativeResize="0"/>
          <p:nvPr/>
        </p:nvPicPr>
        <p:blipFill rotWithShape="1">
          <a:blip r:embed="rId3">
            <a:alphaModFix/>
          </a:blip>
          <a:srcRect b="0" l="0" r="0" t="0"/>
          <a:stretch/>
        </p:blipFill>
        <p:spPr>
          <a:xfrm>
            <a:off x="374650" y="150812"/>
            <a:ext cx="8832850" cy="6448425"/>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0" name="Shape 720"/>
        <p:cNvGrpSpPr/>
        <p:nvPr/>
      </p:nvGrpSpPr>
      <p:grpSpPr>
        <a:xfrm>
          <a:off x="0" y="0"/>
          <a:ext cx="0" cy="0"/>
          <a:chOff x="0" y="0"/>
          <a:chExt cx="0" cy="0"/>
        </a:xfrm>
      </p:grpSpPr>
      <p:sp>
        <p:nvSpPr>
          <p:cNvPr id="721" name="Google Shape;721;p63"/>
          <p:cNvSpPr txBox="1"/>
          <p:nvPr/>
        </p:nvSpPr>
        <p:spPr>
          <a:xfrm>
            <a:off x="395287" y="620712"/>
            <a:ext cx="8748712" cy="5832475"/>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pic>
        <p:nvPicPr>
          <p:cNvPr id="722" name="Google Shape;722;p63"/>
          <p:cNvPicPr preferRelativeResize="0"/>
          <p:nvPr/>
        </p:nvPicPr>
        <p:blipFill rotWithShape="1">
          <a:blip r:embed="rId4">
            <a:alphaModFix/>
          </a:blip>
          <a:srcRect b="0" l="0" r="0" t="0"/>
          <a:stretch/>
        </p:blipFill>
        <p:spPr>
          <a:xfrm>
            <a:off x="17462" y="204787"/>
            <a:ext cx="8966200" cy="6537325"/>
          </a:xfrm>
          <a:prstGeom prst="rect">
            <a:avLst/>
          </a:prstGeom>
          <a:noFill/>
          <a:ln>
            <a:noFill/>
          </a:ln>
        </p:spPr>
      </p:pic>
      <p:pic>
        <p:nvPicPr>
          <p:cNvPr id="723" name="Google Shape;723;p63"/>
          <p:cNvPicPr preferRelativeResize="0"/>
          <p:nvPr/>
        </p:nvPicPr>
        <p:blipFill rotWithShape="1">
          <a:blip r:embed="rId5">
            <a:alphaModFix/>
          </a:blip>
          <a:srcRect b="0" l="0" r="0" t="0"/>
          <a:stretch/>
        </p:blipFill>
        <p:spPr>
          <a:xfrm>
            <a:off x="508000" y="758825"/>
            <a:ext cx="8332787" cy="6037262"/>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7" name="Shape 727"/>
        <p:cNvGrpSpPr/>
        <p:nvPr/>
      </p:nvGrpSpPr>
      <p:grpSpPr>
        <a:xfrm>
          <a:off x="0" y="0"/>
          <a:ext cx="0" cy="0"/>
          <a:chOff x="0" y="0"/>
          <a:chExt cx="0" cy="0"/>
        </a:xfrm>
      </p:grpSpPr>
      <p:sp>
        <p:nvSpPr>
          <p:cNvPr id="728" name="Google Shape;728;p64"/>
          <p:cNvSpPr txBox="1"/>
          <p:nvPr>
            <p:ph type="title"/>
          </p:nvPr>
        </p:nvSpPr>
        <p:spPr>
          <a:xfrm>
            <a:off x="1470025" y="2146300"/>
            <a:ext cx="6203950" cy="1368425"/>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t/>
            </a:r>
            <a:endParaRPr b="0" i="0" sz="4400">
              <a:solidFill>
                <a:schemeClr val="dk1"/>
              </a:solidFill>
              <a:latin typeface="Arial"/>
              <a:ea typeface="Arial"/>
              <a:cs typeface="Arial"/>
              <a:sym typeface="Arial"/>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2" name="Shape 732"/>
        <p:cNvGrpSpPr/>
        <p:nvPr/>
      </p:nvGrpSpPr>
      <p:grpSpPr>
        <a:xfrm>
          <a:off x="0" y="0"/>
          <a:ext cx="0" cy="0"/>
          <a:chOff x="0" y="0"/>
          <a:chExt cx="0" cy="0"/>
        </a:xfrm>
      </p:grpSpPr>
      <p:sp>
        <p:nvSpPr>
          <p:cNvPr id="733" name="Google Shape;733;p65"/>
          <p:cNvSpPr txBox="1"/>
          <p:nvPr>
            <p:ph type="title"/>
          </p:nvPr>
        </p:nvSpPr>
        <p:spPr>
          <a:xfrm>
            <a:off x="1470025" y="2146300"/>
            <a:ext cx="6203950" cy="1368425"/>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t/>
            </a:r>
            <a:endParaRPr b="0" i="0" sz="4400">
              <a:solidFill>
                <a:schemeClr val="dk1"/>
              </a:solidFill>
              <a:latin typeface="Arial"/>
              <a:ea typeface="Arial"/>
              <a:cs typeface="Arial"/>
              <a:sym typeface="Arial"/>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7" name="Shape 737"/>
        <p:cNvGrpSpPr/>
        <p:nvPr/>
      </p:nvGrpSpPr>
      <p:grpSpPr>
        <a:xfrm>
          <a:off x="0" y="0"/>
          <a:ext cx="0" cy="0"/>
          <a:chOff x="0" y="0"/>
          <a:chExt cx="0" cy="0"/>
        </a:xfrm>
      </p:grpSpPr>
      <p:pic>
        <p:nvPicPr>
          <p:cNvPr id="738" name="Google Shape;738;p66"/>
          <p:cNvPicPr preferRelativeResize="0"/>
          <p:nvPr/>
        </p:nvPicPr>
        <p:blipFill rotWithShape="1">
          <a:blip r:embed="rId3">
            <a:alphaModFix/>
          </a:blip>
          <a:srcRect b="0" l="0" r="0" t="0"/>
          <a:stretch/>
        </p:blipFill>
        <p:spPr>
          <a:xfrm>
            <a:off x="241300" y="106362"/>
            <a:ext cx="7956550" cy="876300"/>
          </a:xfrm>
          <a:prstGeom prst="rect">
            <a:avLst/>
          </a:prstGeom>
          <a:noFill/>
          <a:ln>
            <a:noFill/>
          </a:ln>
        </p:spPr>
      </p:pic>
      <p:pic>
        <p:nvPicPr>
          <p:cNvPr id="739" name="Google Shape;739;p66"/>
          <p:cNvPicPr preferRelativeResize="0"/>
          <p:nvPr/>
        </p:nvPicPr>
        <p:blipFill rotWithShape="1">
          <a:blip r:embed="rId4">
            <a:alphaModFix/>
          </a:blip>
          <a:srcRect b="0" l="0" r="0" t="0"/>
          <a:stretch/>
        </p:blipFill>
        <p:spPr>
          <a:xfrm>
            <a:off x="276225" y="1017587"/>
            <a:ext cx="8101012" cy="5287962"/>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3" name="Shape 743"/>
        <p:cNvGrpSpPr/>
        <p:nvPr/>
      </p:nvGrpSpPr>
      <p:grpSpPr>
        <a:xfrm>
          <a:off x="0" y="0"/>
          <a:ext cx="0" cy="0"/>
          <a:chOff x="0" y="0"/>
          <a:chExt cx="0" cy="0"/>
        </a:xfrm>
      </p:grpSpPr>
      <p:pic>
        <p:nvPicPr>
          <p:cNvPr id="744" name="Google Shape;744;p67"/>
          <p:cNvPicPr preferRelativeResize="0"/>
          <p:nvPr/>
        </p:nvPicPr>
        <p:blipFill rotWithShape="1">
          <a:blip r:embed="rId3">
            <a:alphaModFix/>
          </a:blip>
          <a:srcRect b="0" l="0" r="0" t="0"/>
          <a:stretch/>
        </p:blipFill>
        <p:spPr>
          <a:xfrm>
            <a:off x="293687" y="241300"/>
            <a:ext cx="9012237" cy="5761037"/>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8" name="Shape 748"/>
        <p:cNvGrpSpPr/>
        <p:nvPr/>
      </p:nvGrpSpPr>
      <p:grpSpPr>
        <a:xfrm>
          <a:off x="0" y="0"/>
          <a:ext cx="0" cy="0"/>
          <a:chOff x="0" y="0"/>
          <a:chExt cx="0" cy="0"/>
        </a:xfrm>
      </p:grpSpPr>
      <p:pic>
        <p:nvPicPr>
          <p:cNvPr id="749" name="Google Shape;749;p68"/>
          <p:cNvPicPr preferRelativeResize="0"/>
          <p:nvPr/>
        </p:nvPicPr>
        <p:blipFill rotWithShape="1">
          <a:blip r:embed="rId3">
            <a:alphaModFix/>
          </a:blip>
          <a:srcRect b="0" l="0" r="0" t="0"/>
          <a:stretch/>
        </p:blipFill>
        <p:spPr>
          <a:xfrm>
            <a:off x="79375" y="61912"/>
            <a:ext cx="6770687" cy="5394325"/>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3" name="Shape 753"/>
        <p:cNvGrpSpPr/>
        <p:nvPr/>
      </p:nvGrpSpPr>
      <p:grpSpPr>
        <a:xfrm>
          <a:off x="0" y="0"/>
          <a:ext cx="0" cy="0"/>
          <a:chOff x="0" y="0"/>
          <a:chExt cx="0" cy="0"/>
        </a:xfrm>
      </p:grpSpPr>
      <p:sp>
        <p:nvSpPr>
          <p:cNvPr id="754" name="Google Shape;754;p69"/>
          <p:cNvSpPr txBox="1"/>
          <p:nvPr/>
        </p:nvSpPr>
        <p:spPr>
          <a:xfrm>
            <a:off x="395287" y="620712"/>
            <a:ext cx="8748712" cy="5832475"/>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pic>
        <p:nvPicPr>
          <p:cNvPr id="755" name="Google Shape;755;p69"/>
          <p:cNvPicPr preferRelativeResize="0"/>
          <p:nvPr/>
        </p:nvPicPr>
        <p:blipFill rotWithShape="1">
          <a:blip r:embed="rId4">
            <a:alphaModFix/>
          </a:blip>
          <a:srcRect b="0" l="0" r="0" t="0"/>
          <a:stretch/>
        </p:blipFill>
        <p:spPr>
          <a:xfrm>
            <a:off x="17462" y="204787"/>
            <a:ext cx="8966200" cy="6537325"/>
          </a:xfrm>
          <a:prstGeom prst="rect">
            <a:avLst/>
          </a:prstGeom>
          <a:noFill/>
          <a:ln>
            <a:noFill/>
          </a:ln>
        </p:spPr>
      </p:pic>
      <p:pic>
        <p:nvPicPr>
          <p:cNvPr id="756" name="Google Shape;756;p69"/>
          <p:cNvPicPr preferRelativeResize="0"/>
          <p:nvPr/>
        </p:nvPicPr>
        <p:blipFill rotWithShape="1">
          <a:blip r:embed="rId5">
            <a:alphaModFix/>
          </a:blip>
          <a:srcRect b="0" l="0" r="0" t="0"/>
          <a:stretch/>
        </p:blipFill>
        <p:spPr>
          <a:xfrm>
            <a:off x="293687" y="785812"/>
            <a:ext cx="7458075" cy="5761037"/>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79" name="Shape 279"/>
        <p:cNvGrpSpPr/>
        <p:nvPr/>
      </p:nvGrpSpPr>
      <p:grpSpPr>
        <a:xfrm>
          <a:off x="0" y="0"/>
          <a:ext cx="0" cy="0"/>
          <a:chOff x="0" y="0"/>
          <a:chExt cx="0" cy="0"/>
        </a:xfrm>
      </p:grpSpPr>
      <p:sp>
        <p:nvSpPr>
          <p:cNvPr id="280" name="Google Shape;280;p7"/>
          <p:cNvSpPr txBox="1"/>
          <p:nvPr/>
        </p:nvSpPr>
        <p:spPr>
          <a:xfrm>
            <a:off x="536575" y="1527175"/>
            <a:ext cx="8072437" cy="4970462"/>
          </a:xfrm>
          <a:prstGeom prst="rect">
            <a:avLst/>
          </a:prstGeom>
          <a:noFill/>
          <a:ln>
            <a:noFill/>
          </a:ln>
        </p:spPr>
        <p:txBody>
          <a:bodyPr anchorCtr="0" anchor="t" bIns="0" lIns="0" spcFirstLastPara="1" rIns="0" wrap="square" tIns="12700">
            <a:spAutoFit/>
          </a:bodyPr>
          <a:lstStyle/>
          <a:p>
            <a:pPr indent="-381000" lvl="0" marL="393700" marR="0" rtl="0" algn="just">
              <a:lnSpc>
                <a:spcPct val="100000"/>
              </a:lnSpc>
              <a:spcBef>
                <a:spcPts val="0"/>
              </a:spcBef>
              <a:spcAft>
                <a:spcPts val="0"/>
              </a:spcAft>
              <a:buClr>
                <a:srgbClr val="FF0000"/>
              </a:buClr>
              <a:buSzPts val="3000"/>
              <a:buFont typeface="Arial"/>
              <a:buAutoNum type="arabicPeriod" startAt="3"/>
            </a:pPr>
            <a:r>
              <a:rPr b="1" i="0" lang="en-US" sz="3000" u="sng">
                <a:solidFill>
                  <a:srgbClr val="FF0000"/>
                </a:solidFill>
                <a:latin typeface="Arial"/>
                <a:ea typeface="Arial"/>
                <a:cs typeface="Arial"/>
                <a:sym typeface="Arial"/>
              </a:rPr>
              <a:t>Cut-off Frequency</a:t>
            </a:r>
            <a:r>
              <a:rPr b="0" i="0" lang="en-US" sz="3000" u="none">
                <a:solidFill>
                  <a:srgbClr val="FF0000"/>
                </a:solidFill>
                <a:latin typeface="Arial"/>
                <a:ea typeface="Arial"/>
                <a:cs typeface="Arial"/>
                <a:sym typeface="Arial"/>
              </a:rPr>
              <a:t>:</a:t>
            </a:r>
            <a:endParaRPr/>
          </a:p>
          <a:p>
            <a:pPr indent="-381000" lvl="0" marL="393700" marR="0" rtl="0" algn="just">
              <a:lnSpc>
                <a:spcPct val="93333"/>
              </a:lnSpc>
              <a:spcBef>
                <a:spcPts val="700"/>
              </a:spcBef>
              <a:spcAft>
                <a:spcPts val="0"/>
              </a:spcAft>
              <a:buClr>
                <a:schemeClr val="dk1"/>
              </a:buClr>
              <a:buSzPts val="3000"/>
              <a:buFont typeface="Arial"/>
              <a:buNone/>
            </a:pPr>
            <a:r>
              <a:rPr b="0" i="0" lang="en-US" sz="3000" u="none">
                <a:solidFill>
                  <a:schemeClr val="dk1"/>
                </a:solidFill>
                <a:latin typeface="Arial"/>
                <a:ea typeface="Arial"/>
                <a:cs typeface="Arial"/>
                <a:sym typeface="Arial"/>
              </a:rPr>
              <a:t>The frequency at which the magnitude G(jω) is  0.707 times less than its, maximum value is  known as cut-off frequency.</a:t>
            </a:r>
            <a:endParaRPr/>
          </a:p>
          <a:p>
            <a:pPr indent="-381000" lvl="0" marL="393700" marR="0" rtl="0" algn="just">
              <a:lnSpc>
                <a:spcPct val="93333"/>
              </a:lnSpc>
              <a:spcBef>
                <a:spcPts val="700"/>
              </a:spcBef>
              <a:spcAft>
                <a:spcPts val="0"/>
              </a:spcAft>
              <a:buClr>
                <a:schemeClr val="dk1"/>
              </a:buClr>
              <a:buSzPts val="2400"/>
              <a:buFont typeface="Arial"/>
              <a:buAutoNum type="arabicPeriod" startAt="4"/>
            </a:pPr>
            <a:r>
              <a:rPr b="0" i="0" lang="en-US" sz="2400" u="none">
                <a:solidFill>
                  <a:schemeClr val="dk1"/>
                </a:solidFill>
                <a:latin typeface="Times New Roman"/>
                <a:ea typeface="Times New Roman"/>
                <a:cs typeface="Times New Roman"/>
                <a:sym typeface="Times New Roman"/>
              </a:rPr>
              <a:t>	</a:t>
            </a:r>
            <a:r>
              <a:rPr b="1" i="0" lang="en-US" sz="3000" u="sng">
                <a:solidFill>
                  <a:srgbClr val="FF0000"/>
                </a:solidFill>
                <a:latin typeface="Arial"/>
                <a:ea typeface="Arial"/>
                <a:cs typeface="Arial"/>
                <a:sym typeface="Arial"/>
              </a:rPr>
              <a:t>Bandwidth</a:t>
            </a:r>
            <a:r>
              <a:rPr b="0" i="0" lang="en-US" sz="3000" u="none">
                <a:solidFill>
                  <a:srgbClr val="FF0000"/>
                </a:solidFill>
                <a:latin typeface="Arial"/>
                <a:ea typeface="Arial"/>
                <a:cs typeface="Arial"/>
                <a:sym typeface="Arial"/>
              </a:rPr>
              <a:t>: </a:t>
            </a:r>
            <a:r>
              <a:rPr b="0" i="0" lang="en-US" sz="3000" u="none">
                <a:solidFill>
                  <a:schemeClr val="dk1"/>
                </a:solidFill>
                <a:latin typeface="Arial"/>
                <a:ea typeface="Arial"/>
                <a:cs typeface="Arial"/>
                <a:sym typeface="Arial"/>
              </a:rPr>
              <a:t>For feedback control systems, the  range of frequencies over which M is equal to or  greater than 0.707Mr is defined as bandwidth ωb</a:t>
            </a:r>
            <a:endParaRPr/>
          </a:p>
          <a:p>
            <a:pPr indent="-381000" lvl="0" marL="393700" marR="0" rtl="0" algn="l">
              <a:lnSpc>
                <a:spcPct val="90000"/>
              </a:lnSpc>
              <a:spcBef>
                <a:spcPts val="300"/>
              </a:spcBef>
              <a:spcAft>
                <a:spcPts val="0"/>
              </a:spcAft>
              <a:buClr>
                <a:schemeClr val="dk1"/>
              </a:buClr>
              <a:buSzPts val="3000"/>
              <a:buFont typeface="Arial"/>
              <a:buNone/>
            </a:pPr>
            <a:r>
              <a:rPr b="1" i="0" lang="en-US" sz="3000" u="none">
                <a:solidFill>
                  <a:schemeClr val="dk1"/>
                </a:solidFill>
                <a:latin typeface="Arial"/>
                <a:ea typeface="Arial"/>
                <a:cs typeface="Arial"/>
                <a:sym typeface="Arial"/>
              </a:rPr>
              <a:t>When Mr=1, Bandwidth = Cut-off frequency  </a:t>
            </a:r>
            <a:r>
              <a:rPr b="0" i="0" lang="en-US" sz="3000" u="none">
                <a:solidFill>
                  <a:srgbClr val="FF0000"/>
                </a:solidFill>
                <a:latin typeface="Arial"/>
                <a:ea typeface="Arial"/>
                <a:cs typeface="Arial"/>
                <a:sym typeface="Arial"/>
              </a:rPr>
              <a:t>The bandwidth of a control system indicates the  noise-filtering characteristics of the system.</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0" name="Shape 760"/>
        <p:cNvGrpSpPr/>
        <p:nvPr/>
      </p:nvGrpSpPr>
      <p:grpSpPr>
        <a:xfrm>
          <a:off x="0" y="0"/>
          <a:ext cx="0" cy="0"/>
          <a:chOff x="0" y="0"/>
          <a:chExt cx="0" cy="0"/>
        </a:xfrm>
      </p:grpSpPr>
      <p:sp>
        <p:nvSpPr>
          <p:cNvPr id="761" name="Google Shape;761;p70"/>
          <p:cNvSpPr txBox="1"/>
          <p:nvPr/>
        </p:nvSpPr>
        <p:spPr>
          <a:xfrm>
            <a:off x="395287" y="620712"/>
            <a:ext cx="8748712" cy="5832475"/>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pic>
        <p:nvPicPr>
          <p:cNvPr id="762" name="Google Shape;762;p70"/>
          <p:cNvPicPr preferRelativeResize="0"/>
          <p:nvPr/>
        </p:nvPicPr>
        <p:blipFill rotWithShape="1">
          <a:blip r:embed="rId4">
            <a:alphaModFix/>
          </a:blip>
          <a:srcRect b="0" l="0" r="0" t="0"/>
          <a:stretch/>
        </p:blipFill>
        <p:spPr>
          <a:xfrm>
            <a:off x="17462" y="204787"/>
            <a:ext cx="8966200" cy="6537325"/>
          </a:xfrm>
          <a:prstGeom prst="rect">
            <a:avLst/>
          </a:prstGeom>
          <a:noFill/>
          <a:ln>
            <a:noFill/>
          </a:ln>
        </p:spPr>
      </p:pic>
      <p:pic>
        <p:nvPicPr>
          <p:cNvPr id="763" name="Google Shape;763;p70"/>
          <p:cNvPicPr preferRelativeResize="0"/>
          <p:nvPr/>
        </p:nvPicPr>
        <p:blipFill rotWithShape="1">
          <a:blip r:embed="rId5">
            <a:alphaModFix/>
          </a:blip>
          <a:srcRect b="0" l="0" r="0" t="0"/>
          <a:stretch/>
        </p:blipFill>
        <p:spPr>
          <a:xfrm>
            <a:off x="241300" y="106362"/>
            <a:ext cx="9448800" cy="6519862"/>
          </a:xfrm>
          <a:prstGeom prst="rect">
            <a:avLst/>
          </a:prstGeom>
          <a:noFill/>
          <a:ln>
            <a:noFill/>
          </a:ln>
        </p:spPr>
      </p:pic>
      <p:pic>
        <p:nvPicPr>
          <p:cNvPr id="764" name="Google Shape;764;p70"/>
          <p:cNvPicPr preferRelativeResize="0"/>
          <p:nvPr/>
        </p:nvPicPr>
        <p:blipFill rotWithShape="1">
          <a:blip r:embed="rId6">
            <a:alphaModFix/>
          </a:blip>
          <a:srcRect b="0" l="0" r="0" t="0"/>
          <a:stretch/>
        </p:blipFill>
        <p:spPr>
          <a:xfrm>
            <a:off x="4535487" y="3222625"/>
            <a:ext cx="4376737" cy="3073400"/>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8" name="Shape 768"/>
        <p:cNvGrpSpPr/>
        <p:nvPr/>
      </p:nvGrpSpPr>
      <p:grpSpPr>
        <a:xfrm>
          <a:off x="0" y="0"/>
          <a:ext cx="0" cy="0"/>
          <a:chOff x="0" y="0"/>
          <a:chExt cx="0" cy="0"/>
        </a:xfrm>
      </p:grpSpPr>
      <p:sp>
        <p:nvSpPr>
          <p:cNvPr id="769" name="Google Shape;769;p71"/>
          <p:cNvSpPr txBox="1"/>
          <p:nvPr/>
        </p:nvSpPr>
        <p:spPr>
          <a:xfrm>
            <a:off x="395287" y="620712"/>
            <a:ext cx="8748712" cy="5832475"/>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2400"/>
              <a:buFont typeface="Times New Roman"/>
              <a:buNone/>
            </a:pPr>
            <a:r>
              <a:rPr b="0" i="0" lang="en-US" sz="2400" u="none">
                <a:solidFill>
                  <a:schemeClr val="dk1"/>
                </a:solidFill>
                <a:latin typeface="Times New Roman"/>
                <a:ea typeface="Times New Roman"/>
                <a:cs typeface="Times New Roman"/>
                <a:sym typeface="Times New Roman"/>
              </a:rPr>
              <a:t>Jjn k</a:t>
            </a:r>
            <a:endParaRPr/>
          </a:p>
        </p:txBody>
      </p:sp>
      <p:pic>
        <p:nvPicPr>
          <p:cNvPr id="770" name="Google Shape;770;p71"/>
          <p:cNvPicPr preferRelativeResize="0"/>
          <p:nvPr/>
        </p:nvPicPr>
        <p:blipFill rotWithShape="1">
          <a:blip r:embed="rId4">
            <a:alphaModFix/>
          </a:blip>
          <a:srcRect b="0" l="0" r="0" t="0"/>
          <a:stretch/>
        </p:blipFill>
        <p:spPr>
          <a:xfrm>
            <a:off x="-9525" y="177800"/>
            <a:ext cx="9029700" cy="6457950"/>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4" name="Shape 774"/>
        <p:cNvGrpSpPr/>
        <p:nvPr/>
      </p:nvGrpSpPr>
      <p:grpSpPr>
        <a:xfrm>
          <a:off x="0" y="0"/>
          <a:ext cx="0" cy="0"/>
          <a:chOff x="0" y="0"/>
          <a:chExt cx="0" cy="0"/>
        </a:xfrm>
      </p:grpSpPr>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8" name="Shape 778"/>
        <p:cNvGrpSpPr/>
        <p:nvPr/>
      </p:nvGrpSpPr>
      <p:grpSpPr>
        <a:xfrm>
          <a:off x="0" y="0"/>
          <a:ext cx="0" cy="0"/>
          <a:chOff x="0" y="0"/>
          <a:chExt cx="0" cy="0"/>
        </a:xfrm>
      </p:grpSpPr>
      <p:sp>
        <p:nvSpPr>
          <p:cNvPr id="779" name="Google Shape;779;p73"/>
          <p:cNvSpPr txBox="1"/>
          <p:nvPr/>
        </p:nvSpPr>
        <p:spPr>
          <a:xfrm>
            <a:off x="395287" y="620712"/>
            <a:ext cx="8748712" cy="5832475"/>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2400"/>
              <a:buFont typeface="Times New Roman"/>
              <a:buNone/>
            </a:pPr>
            <a:r>
              <a:rPr b="0" i="0" lang="en-US" sz="2400" u="none">
                <a:solidFill>
                  <a:schemeClr val="dk1"/>
                </a:solidFill>
                <a:latin typeface="Times New Roman"/>
                <a:ea typeface="Times New Roman"/>
                <a:cs typeface="Times New Roman"/>
                <a:sym typeface="Times New Roman"/>
              </a:rPr>
              <a:t>Jjn k</a:t>
            </a:r>
            <a:endParaRPr/>
          </a:p>
        </p:txBody>
      </p:sp>
      <p:pic>
        <p:nvPicPr>
          <p:cNvPr id="780" name="Google Shape;780;p73"/>
          <p:cNvPicPr preferRelativeResize="0"/>
          <p:nvPr/>
        </p:nvPicPr>
        <p:blipFill rotWithShape="1">
          <a:blip r:embed="rId4">
            <a:alphaModFix/>
          </a:blip>
          <a:srcRect b="0" l="0" r="0" t="0"/>
          <a:stretch/>
        </p:blipFill>
        <p:spPr>
          <a:xfrm>
            <a:off x="-9525" y="177800"/>
            <a:ext cx="9029700" cy="6457950"/>
          </a:xfrm>
          <a:prstGeom prst="rect">
            <a:avLst/>
          </a:prstGeom>
          <a:noFill/>
          <a:ln>
            <a:noFill/>
          </a:ln>
        </p:spPr>
      </p:pic>
      <p:pic>
        <p:nvPicPr>
          <p:cNvPr id="781" name="Google Shape;781;p73"/>
          <p:cNvPicPr preferRelativeResize="0"/>
          <p:nvPr/>
        </p:nvPicPr>
        <p:blipFill rotWithShape="1">
          <a:blip r:embed="rId5">
            <a:alphaModFix/>
          </a:blip>
          <a:srcRect b="0" l="0" r="0" t="0"/>
          <a:stretch/>
        </p:blipFill>
        <p:spPr>
          <a:xfrm>
            <a:off x="696912" y="758825"/>
            <a:ext cx="5135562" cy="4813300"/>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5" name="Shape 785"/>
        <p:cNvGrpSpPr/>
        <p:nvPr/>
      </p:nvGrpSpPr>
      <p:grpSpPr>
        <a:xfrm>
          <a:off x="0" y="0"/>
          <a:ext cx="0" cy="0"/>
          <a:chOff x="0" y="0"/>
          <a:chExt cx="0" cy="0"/>
        </a:xfrm>
      </p:grpSpPr>
      <p:sp>
        <p:nvSpPr>
          <p:cNvPr id="786" name="Google Shape;786;p74"/>
          <p:cNvSpPr txBox="1"/>
          <p:nvPr/>
        </p:nvSpPr>
        <p:spPr>
          <a:xfrm>
            <a:off x="395287" y="620712"/>
            <a:ext cx="8748712" cy="5832475"/>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2400"/>
              <a:buFont typeface="Times New Roman"/>
              <a:buNone/>
            </a:pPr>
            <a:r>
              <a:rPr b="0" i="0" lang="en-US" sz="2400" u="none">
                <a:solidFill>
                  <a:schemeClr val="dk1"/>
                </a:solidFill>
                <a:latin typeface="Times New Roman"/>
                <a:ea typeface="Times New Roman"/>
                <a:cs typeface="Times New Roman"/>
                <a:sym typeface="Times New Roman"/>
              </a:rPr>
              <a:t>Jjn k</a:t>
            </a:r>
            <a:endParaRPr/>
          </a:p>
        </p:txBody>
      </p:sp>
      <p:pic>
        <p:nvPicPr>
          <p:cNvPr id="787" name="Google Shape;787;p74"/>
          <p:cNvPicPr preferRelativeResize="0"/>
          <p:nvPr/>
        </p:nvPicPr>
        <p:blipFill rotWithShape="1">
          <a:blip r:embed="rId4">
            <a:alphaModFix/>
          </a:blip>
          <a:srcRect b="0" l="0" r="0" t="0"/>
          <a:stretch/>
        </p:blipFill>
        <p:spPr>
          <a:xfrm>
            <a:off x="-9525" y="177800"/>
            <a:ext cx="9029700" cy="6457950"/>
          </a:xfrm>
          <a:prstGeom prst="rect">
            <a:avLst/>
          </a:prstGeom>
          <a:noFill/>
          <a:ln>
            <a:noFill/>
          </a:ln>
        </p:spPr>
      </p:pic>
      <p:pic>
        <p:nvPicPr>
          <p:cNvPr id="788" name="Google Shape;788;p74"/>
          <p:cNvPicPr preferRelativeResize="0"/>
          <p:nvPr/>
        </p:nvPicPr>
        <p:blipFill rotWithShape="1">
          <a:blip r:embed="rId5">
            <a:alphaModFix/>
          </a:blip>
          <a:srcRect b="0" l="0" r="0" t="0"/>
          <a:stretch/>
        </p:blipFill>
        <p:spPr>
          <a:xfrm>
            <a:off x="696912" y="758825"/>
            <a:ext cx="5135562" cy="4813300"/>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2" name="Shape 792"/>
        <p:cNvGrpSpPr/>
        <p:nvPr/>
      </p:nvGrpSpPr>
      <p:grpSpPr>
        <a:xfrm>
          <a:off x="0" y="0"/>
          <a:ext cx="0" cy="0"/>
          <a:chOff x="0" y="0"/>
          <a:chExt cx="0" cy="0"/>
        </a:xfrm>
      </p:grpSpPr>
      <p:sp>
        <p:nvSpPr>
          <p:cNvPr id="793" name="Google Shape;793;p75"/>
          <p:cNvSpPr txBox="1"/>
          <p:nvPr/>
        </p:nvSpPr>
        <p:spPr>
          <a:xfrm>
            <a:off x="395287" y="620712"/>
            <a:ext cx="8748712" cy="5832475"/>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2400"/>
              <a:buFont typeface="Times New Roman"/>
              <a:buNone/>
            </a:pPr>
            <a:r>
              <a:rPr b="0" i="0" lang="en-US" sz="2400" u="none">
                <a:solidFill>
                  <a:schemeClr val="dk1"/>
                </a:solidFill>
                <a:latin typeface="Times New Roman"/>
                <a:ea typeface="Times New Roman"/>
                <a:cs typeface="Times New Roman"/>
                <a:sym typeface="Times New Roman"/>
              </a:rPr>
              <a:t>Jjn k</a:t>
            </a:r>
            <a:endParaRPr/>
          </a:p>
        </p:txBody>
      </p:sp>
      <p:pic>
        <p:nvPicPr>
          <p:cNvPr id="794" name="Google Shape;794;p75"/>
          <p:cNvPicPr preferRelativeResize="0"/>
          <p:nvPr/>
        </p:nvPicPr>
        <p:blipFill rotWithShape="1">
          <a:blip r:embed="rId4">
            <a:alphaModFix/>
          </a:blip>
          <a:srcRect b="0" l="0" r="0" t="0"/>
          <a:stretch/>
        </p:blipFill>
        <p:spPr>
          <a:xfrm>
            <a:off x="-9525" y="177800"/>
            <a:ext cx="9029700" cy="6457950"/>
          </a:xfrm>
          <a:prstGeom prst="rect">
            <a:avLst/>
          </a:prstGeom>
          <a:noFill/>
          <a:ln>
            <a:noFill/>
          </a:ln>
        </p:spPr>
      </p:pic>
      <p:pic>
        <p:nvPicPr>
          <p:cNvPr id="795" name="Google Shape;795;p75"/>
          <p:cNvPicPr preferRelativeResize="0"/>
          <p:nvPr/>
        </p:nvPicPr>
        <p:blipFill rotWithShape="1">
          <a:blip r:embed="rId5">
            <a:alphaModFix/>
          </a:blip>
          <a:srcRect b="0" l="0" r="0" t="0"/>
          <a:stretch/>
        </p:blipFill>
        <p:spPr>
          <a:xfrm>
            <a:off x="696912" y="758825"/>
            <a:ext cx="5135562" cy="4813300"/>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9" name="Shape 799"/>
        <p:cNvGrpSpPr/>
        <p:nvPr/>
      </p:nvGrpSpPr>
      <p:grpSpPr>
        <a:xfrm>
          <a:off x="0" y="0"/>
          <a:ext cx="0" cy="0"/>
          <a:chOff x="0" y="0"/>
          <a:chExt cx="0" cy="0"/>
        </a:xfrm>
      </p:grpSpPr>
      <p:pic>
        <p:nvPicPr>
          <p:cNvPr id="800" name="Google Shape;800;p76"/>
          <p:cNvPicPr preferRelativeResize="0"/>
          <p:nvPr/>
        </p:nvPicPr>
        <p:blipFill rotWithShape="1">
          <a:blip r:embed="rId3">
            <a:alphaModFix/>
          </a:blip>
          <a:srcRect b="0" l="0" r="0" t="0"/>
          <a:stretch/>
        </p:blipFill>
        <p:spPr>
          <a:xfrm>
            <a:off x="115887" y="98425"/>
            <a:ext cx="8609012" cy="5357812"/>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4" name="Shape 804"/>
        <p:cNvGrpSpPr/>
        <p:nvPr/>
      </p:nvGrpSpPr>
      <p:grpSpPr>
        <a:xfrm>
          <a:off x="0" y="0"/>
          <a:ext cx="0" cy="0"/>
          <a:chOff x="0" y="0"/>
          <a:chExt cx="0" cy="0"/>
        </a:xfrm>
      </p:grpSpPr>
      <p:pic>
        <p:nvPicPr>
          <p:cNvPr id="805" name="Google Shape;805;p77"/>
          <p:cNvPicPr preferRelativeResize="0"/>
          <p:nvPr/>
        </p:nvPicPr>
        <p:blipFill rotWithShape="1">
          <a:blip r:embed="rId3">
            <a:alphaModFix/>
          </a:blip>
          <a:srcRect b="0" l="0" r="0" t="0"/>
          <a:stretch/>
        </p:blipFill>
        <p:spPr>
          <a:xfrm>
            <a:off x="115887" y="98425"/>
            <a:ext cx="8609012" cy="5357812"/>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9" name="Shape 809"/>
        <p:cNvGrpSpPr/>
        <p:nvPr/>
      </p:nvGrpSpPr>
      <p:grpSpPr>
        <a:xfrm>
          <a:off x="0" y="0"/>
          <a:ext cx="0" cy="0"/>
          <a:chOff x="0" y="0"/>
          <a:chExt cx="0" cy="0"/>
        </a:xfrm>
      </p:grpSpPr>
      <p:sp>
        <p:nvSpPr>
          <p:cNvPr id="810" name="Google Shape;810;p78"/>
          <p:cNvSpPr txBox="1"/>
          <p:nvPr/>
        </p:nvSpPr>
        <p:spPr>
          <a:xfrm>
            <a:off x="395287" y="620712"/>
            <a:ext cx="8748712" cy="5832475"/>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2400"/>
              <a:buFont typeface="Times New Roman"/>
              <a:buNone/>
            </a:pPr>
            <a:r>
              <a:rPr b="0" i="0" lang="en-US" sz="2400" u="none">
                <a:solidFill>
                  <a:schemeClr val="dk1"/>
                </a:solidFill>
                <a:latin typeface="Times New Roman"/>
                <a:ea typeface="Times New Roman"/>
                <a:cs typeface="Times New Roman"/>
                <a:sym typeface="Times New Roman"/>
              </a:rPr>
              <a:t>Jjn k</a:t>
            </a:r>
            <a:endParaRPr/>
          </a:p>
        </p:txBody>
      </p:sp>
      <p:pic>
        <p:nvPicPr>
          <p:cNvPr id="811" name="Google Shape;811;p78"/>
          <p:cNvPicPr preferRelativeResize="0"/>
          <p:nvPr/>
        </p:nvPicPr>
        <p:blipFill rotWithShape="1">
          <a:blip r:embed="rId4">
            <a:alphaModFix/>
          </a:blip>
          <a:srcRect b="0" l="0" r="0" t="0"/>
          <a:stretch/>
        </p:blipFill>
        <p:spPr>
          <a:xfrm>
            <a:off x="-9525" y="177800"/>
            <a:ext cx="9029700" cy="6457950"/>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5" name="Shape 815"/>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84" name="Shape 284"/>
        <p:cNvGrpSpPr/>
        <p:nvPr/>
      </p:nvGrpSpPr>
      <p:grpSpPr>
        <a:xfrm>
          <a:off x="0" y="0"/>
          <a:ext cx="0" cy="0"/>
          <a:chOff x="0" y="0"/>
          <a:chExt cx="0" cy="0"/>
        </a:xfrm>
      </p:grpSpPr>
      <p:sp>
        <p:nvSpPr>
          <p:cNvPr id="285" name="Google Shape;285;p8"/>
          <p:cNvSpPr txBox="1"/>
          <p:nvPr/>
        </p:nvSpPr>
        <p:spPr>
          <a:xfrm>
            <a:off x="536575" y="858837"/>
            <a:ext cx="8074025" cy="3675062"/>
          </a:xfrm>
          <a:prstGeom prst="rect">
            <a:avLst/>
          </a:prstGeom>
          <a:noFill/>
          <a:ln>
            <a:noFill/>
          </a:ln>
        </p:spPr>
        <p:txBody>
          <a:bodyPr anchorCtr="0" anchor="t" bIns="0" lIns="0" spcFirstLastPara="1" rIns="0" wrap="square" tIns="12050">
            <a:spAutoFit/>
          </a:bodyPr>
          <a:lstStyle/>
          <a:p>
            <a:pPr indent="-314325" lvl="0" marL="327025" marR="0" rtl="0" algn="l">
              <a:lnSpc>
                <a:spcPct val="100000"/>
              </a:lnSpc>
              <a:spcBef>
                <a:spcPts val="0"/>
              </a:spcBef>
              <a:spcAft>
                <a:spcPts val="0"/>
              </a:spcAft>
              <a:buClr>
                <a:srgbClr val="0000FF"/>
              </a:buClr>
              <a:buSzPts val="2500"/>
              <a:buFont typeface="Arial"/>
              <a:buAutoNum type="arabicPeriod" startAt="5"/>
            </a:pPr>
            <a:r>
              <a:rPr b="1" i="0" lang="en-US" sz="2500" u="sng">
                <a:solidFill>
                  <a:srgbClr val="0000FF"/>
                </a:solidFill>
                <a:latin typeface="Arial"/>
                <a:ea typeface="Arial"/>
                <a:cs typeface="Arial"/>
                <a:sym typeface="Arial"/>
              </a:rPr>
              <a:t>Cut off Rate</a:t>
            </a:r>
            <a:r>
              <a:rPr b="0" i="0" lang="en-US" sz="2500" u="none">
                <a:solidFill>
                  <a:srgbClr val="0000FF"/>
                </a:solidFill>
                <a:latin typeface="Arial"/>
                <a:ea typeface="Arial"/>
                <a:cs typeface="Arial"/>
                <a:sym typeface="Arial"/>
              </a:rPr>
              <a:t>:</a:t>
            </a:r>
            <a:endParaRPr/>
          </a:p>
          <a:p>
            <a:pPr indent="-314325" lvl="0" marL="327025" marR="0" rtl="0" algn="l">
              <a:lnSpc>
                <a:spcPct val="100000"/>
              </a:lnSpc>
              <a:spcBef>
                <a:spcPts val="0"/>
              </a:spcBef>
              <a:spcAft>
                <a:spcPts val="0"/>
              </a:spcAft>
              <a:buClr>
                <a:schemeClr val="dk1"/>
              </a:buClr>
              <a:buSzPts val="2500"/>
              <a:buFont typeface="Arial"/>
              <a:buNone/>
            </a:pPr>
            <a:r>
              <a:rPr b="0" i="0" lang="en-US" sz="2500" u="none">
                <a:solidFill>
                  <a:schemeClr val="dk1"/>
                </a:solidFill>
                <a:latin typeface="Arial"/>
                <a:ea typeface="Arial"/>
                <a:cs typeface="Arial"/>
                <a:sym typeface="Arial"/>
              </a:rPr>
              <a:t>Rate of change of slope of magnitude at cut-off frequency</a:t>
            </a:r>
            <a:endParaRPr/>
          </a:p>
          <a:p>
            <a:pPr indent="-314325" lvl="0" marL="327025" marR="0" rtl="0" algn="l">
              <a:lnSpc>
                <a:spcPct val="100000"/>
              </a:lnSpc>
              <a:spcBef>
                <a:spcPts val="0"/>
              </a:spcBef>
              <a:spcAft>
                <a:spcPts val="0"/>
              </a:spcAft>
              <a:buClr>
                <a:schemeClr val="dk1"/>
              </a:buClr>
              <a:buSzPts val="2400"/>
              <a:buFont typeface="Times New Roman"/>
              <a:buNone/>
            </a:pPr>
            <a:r>
              <a:t/>
            </a:r>
            <a:endParaRPr b="0" i="0" sz="2400" u="none">
              <a:solidFill>
                <a:schemeClr val="dk1"/>
              </a:solidFill>
              <a:latin typeface="Arial"/>
              <a:ea typeface="Arial"/>
              <a:cs typeface="Arial"/>
              <a:sym typeface="Arial"/>
            </a:endParaRPr>
          </a:p>
          <a:p>
            <a:pPr indent="-314325" lvl="0" marL="327025" marR="0" rtl="0" algn="l">
              <a:lnSpc>
                <a:spcPct val="100000"/>
              </a:lnSpc>
              <a:spcBef>
                <a:spcPts val="0"/>
              </a:spcBef>
              <a:spcAft>
                <a:spcPts val="0"/>
              </a:spcAft>
              <a:buClr>
                <a:srgbClr val="0000FF"/>
              </a:buClr>
              <a:buSzPts val="2500"/>
              <a:buFont typeface="Arial"/>
              <a:buAutoNum type="arabicPeriod" startAt="6"/>
            </a:pPr>
            <a:r>
              <a:rPr b="1" i="0" lang="en-US" sz="2500" u="sng">
                <a:solidFill>
                  <a:srgbClr val="0000FF"/>
                </a:solidFill>
                <a:latin typeface="Arial"/>
                <a:ea typeface="Arial"/>
                <a:cs typeface="Arial"/>
                <a:sym typeface="Arial"/>
              </a:rPr>
              <a:t>Gain Margin:</a:t>
            </a:r>
            <a:endParaRPr b="0" i="0" sz="2500" u="none">
              <a:solidFill>
                <a:srgbClr val="0000FF"/>
              </a:solidFill>
              <a:latin typeface="Arial"/>
              <a:ea typeface="Arial"/>
              <a:cs typeface="Arial"/>
              <a:sym typeface="Arial"/>
            </a:endParaRPr>
          </a:p>
          <a:p>
            <a:pPr indent="-314325" lvl="0" marL="327025" marR="0" rtl="0" algn="l">
              <a:lnSpc>
                <a:spcPct val="96000"/>
              </a:lnSpc>
              <a:spcBef>
                <a:spcPts val="500"/>
              </a:spcBef>
              <a:spcAft>
                <a:spcPts val="0"/>
              </a:spcAft>
              <a:buClr>
                <a:schemeClr val="dk1"/>
              </a:buClr>
              <a:buSzPts val="2500"/>
              <a:buFont typeface="Arial"/>
              <a:buNone/>
            </a:pPr>
            <a:r>
              <a:rPr b="0" i="0" lang="en-US" sz="2500" u="none">
                <a:solidFill>
                  <a:schemeClr val="dk1"/>
                </a:solidFill>
                <a:latin typeface="Arial"/>
                <a:ea typeface="Arial"/>
                <a:cs typeface="Arial"/>
                <a:sym typeface="Arial"/>
              </a:rPr>
              <a:t>Amount of gain in decibels that can be added to the loop  before the closed loop system becomes unstable</a:t>
            </a:r>
            <a:endParaRPr/>
          </a:p>
          <a:p>
            <a:pPr indent="-314325" lvl="0" marL="327025" marR="0" rtl="0" algn="l">
              <a:lnSpc>
                <a:spcPct val="96000"/>
              </a:lnSpc>
              <a:spcBef>
                <a:spcPts val="600"/>
              </a:spcBef>
              <a:spcAft>
                <a:spcPts val="0"/>
              </a:spcAft>
              <a:buClr>
                <a:srgbClr val="FF0000"/>
              </a:buClr>
              <a:buSzPts val="2500"/>
              <a:buFont typeface="Arial"/>
              <a:buNone/>
            </a:pPr>
            <a:r>
              <a:rPr b="1" i="0" lang="en-US" sz="2500" u="none">
                <a:solidFill>
                  <a:srgbClr val="FF0000"/>
                </a:solidFill>
                <a:latin typeface="Arial"/>
                <a:ea typeface="Arial"/>
                <a:cs typeface="Arial"/>
                <a:sym typeface="Arial"/>
              </a:rPr>
              <a:t>Gain	Crossover:	The	Point	at	which	the	magnitude	plot  crossover 0dB</a:t>
            </a:r>
            <a:endParaRPr b="0" i="0" sz="2500" u="non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t/>
            </a:r>
            <a:endParaRPr b="0" i="0" sz="2500" u="none">
              <a:solidFill>
                <a:schemeClr val="dk1"/>
              </a:solidFill>
              <a:latin typeface="Arial"/>
              <a:ea typeface="Arial"/>
              <a:cs typeface="Arial"/>
              <a:sym typeface="Arial"/>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9" name="Shape 819"/>
        <p:cNvGrpSpPr/>
        <p:nvPr/>
      </p:nvGrpSpPr>
      <p:grpSpPr>
        <a:xfrm>
          <a:off x="0" y="0"/>
          <a:ext cx="0" cy="0"/>
          <a:chOff x="0" y="0"/>
          <a:chExt cx="0" cy="0"/>
        </a:xfrm>
      </p:grpSpPr>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3" name="Shape 823"/>
        <p:cNvGrpSpPr/>
        <p:nvPr/>
      </p:nvGrpSpPr>
      <p:grpSpPr>
        <a:xfrm>
          <a:off x="0" y="0"/>
          <a:ext cx="0" cy="0"/>
          <a:chOff x="0" y="0"/>
          <a:chExt cx="0" cy="0"/>
        </a:xfrm>
      </p:grpSpPr>
      <p:sp>
        <p:nvSpPr>
          <p:cNvPr id="824" name="Google Shape;824;p81"/>
          <p:cNvSpPr txBox="1"/>
          <p:nvPr/>
        </p:nvSpPr>
        <p:spPr>
          <a:xfrm>
            <a:off x="395287" y="620712"/>
            <a:ext cx="8748712" cy="5832475"/>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2400"/>
              <a:buFont typeface="Times New Roman"/>
              <a:buNone/>
            </a:pPr>
            <a:r>
              <a:rPr b="0" i="0" lang="en-US" sz="2400" u="none">
                <a:solidFill>
                  <a:schemeClr val="dk1"/>
                </a:solidFill>
                <a:latin typeface="Times New Roman"/>
                <a:ea typeface="Times New Roman"/>
                <a:cs typeface="Times New Roman"/>
                <a:sym typeface="Times New Roman"/>
              </a:rPr>
              <a:t>Jjn k</a:t>
            </a:r>
            <a:endParaRPr/>
          </a:p>
        </p:txBody>
      </p:sp>
      <p:pic>
        <p:nvPicPr>
          <p:cNvPr id="825" name="Google Shape;825;p81"/>
          <p:cNvPicPr preferRelativeResize="0"/>
          <p:nvPr/>
        </p:nvPicPr>
        <p:blipFill rotWithShape="1">
          <a:blip r:embed="rId4">
            <a:alphaModFix/>
          </a:blip>
          <a:srcRect b="0" l="0" r="0" t="0"/>
          <a:stretch/>
        </p:blipFill>
        <p:spPr>
          <a:xfrm>
            <a:off x="-9525" y="177800"/>
            <a:ext cx="9029700" cy="6457950"/>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9" name="Shape 829"/>
        <p:cNvGrpSpPr/>
        <p:nvPr/>
      </p:nvGrpSpPr>
      <p:grpSpPr>
        <a:xfrm>
          <a:off x="0" y="0"/>
          <a:ext cx="0" cy="0"/>
          <a:chOff x="0" y="0"/>
          <a:chExt cx="0" cy="0"/>
        </a:xfrm>
      </p:grpSpPr>
      <p:sp>
        <p:nvSpPr>
          <p:cNvPr id="830" name="Google Shape;830;p82"/>
          <p:cNvSpPr txBox="1"/>
          <p:nvPr/>
        </p:nvSpPr>
        <p:spPr>
          <a:xfrm>
            <a:off x="395287" y="620712"/>
            <a:ext cx="8748712" cy="5832475"/>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2400"/>
              <a:buFont typeface="Times New Roman"/>
              <a:buNone/>
            </a:pPr>
            <a:r>
              <a:rPr b="0" i="0" lang="en-US" sz="2400" u="none">
                <a:solidFill>
                  <a:schemeClr val="dk1"/>
                </a:solidFill>
                <a:latin typeface="Times New Roman"/>
                <a:ea typeface="Times New Roman"/>
                <a:cs typeface="Times New Roman"/>
                <a:sym typeface="Times New Roman"/>
              </a:rPr>
              <a:t>Jjn k</a:t>
            </a:r>
            <a:endParaRPr/>
          </a:p>
        </p:txBody>
      </p:sp>
      <p:pic>
        <p:nvPicPr>
          <p:cNvPr id="831" name="Google Shape;831;p82"/>
          <p:cNvPicPr preferRelativeResize="0"/>
          <p:nvPr/>
        </p:nvPicPr>
        <p:blipFill rotWithShape="1">
          <a:blip r:embed="rId4">
            <a:alphaModFix/>
          </a:blip>
          <a:srcRect b="0" l="0" r="0" t="0"/>
          <a:stretch/>
        </p:blipFill>
        <p:spPr>
          <a:xfrm>
            <a:off x="-9525" y="177800"/>
            <a:ext cx="9029700" cy="6457950"/>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5" name="Shape 835"/>
        <p:cNvGrpSpPr/>
        <p:nvPr/>
      </p:nvGrpSpPr>
      <p:grpSpPr>
        <a:xfrm>
          <a:off x="0" y="0"/>
          <a:ext cx="0" cy="0"/>
          <a:chOff x="0" y="0"/>
          <a:chExt cx="0" cy="0"/>
        </a:xfrm>
      </p:grpSpPr>
      <p:sp>
        <p:nvSpPr>
          <p:cNvPr id="836" name="Google Shape;836;p83"/>
          <p:cNvSpPr txBox="1"/>
          <p:nvPr/>
        </p:nvSpPr>
        <p:spPr>
          <a:xfrm>
            <a:off x="395287" y="620712"/>
            <a:ext cx="8748712" cy="5832475"/>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2400"/>
              <a:buFont typeface="Times New Roman"/>
              <a:buNone/>
            </a:pPr>
            <a:r>
              <a:rPr b="0" i="0" lang="en-US" sz="2400" u="none">
                <a:solidFill>
                  <a:schemeClr val="dk1"/>
                </a:solidFill>
                <a:latin typeface="Times New Roman"/>
                <a:ea typeface="Times New Roman"/>
                <a:cs typeface="Times New Roman"/>
                <a:sym typeface="Times New Roman"/>
              </a:rPr>
              <a:t>Jjn k</a:t>
            </a:r>
            <a:endParaRPr/>
          </a:p>
        </p:txBody>
      </p:sp>
      <p:pic>
        <p:nvPicPr>
          <p:cNvPr id="837" name="Google Shape;837;p83"/>
          <p:cNvPicPr preferRelativeResize="0"/>
          <p:nvPr/>
        </p:nvPicPr>
        <p:blipFill rotWithShape="1">
          <a:blip r:embed="rId4">
            <a:alphaModFix/>
          </a:blip>
          <a:srcRect b="0" l="0" r="0" t="0"/>
          <a:stretch/>
        </p:blipFill>
        <p:spPr>
          <a:xfrm>
            <a:off x="-9525" y="177800"/>
            <a:ext cx="9029700" cy="6457950"/>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1" name="Shape 841"/>
        <p:cNvGrpSpPr/>
        <p:nvPr/>
      </p:nvGrpSpPr>
      <p:grpSpPr>
        <a:xfrm>
          <a:off x="0" y="0"/>
          <a:ext cx="0" cy="0"/>
          <a:chOff x="0" y="0"/>
          <a:chExt cx="0" cy="0"/>
        </a:xfrm>
      </p:grpSpPr>
      <p:sp>
        <p:nvSpPr>
          <p:cNvPr id="842" name="Google Shape;842;p84"/>
          <p:cNvSpPr txBox="1"/>
          <p:nvPr/>
        </p:nvSpPr>
        <p:spPr>
          <a:xfrm>
            <a:off x="395287" y="620712"/>
            <a:ext cx="8748712" cy="5832475"/>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2400"/>
              <a:buFont typeface="Times New Roman"/>
              <a:buNone/>
            </a:pPr>
            <a:r>
              <a:rPr b="0" i="0" lang="en-US" sz="2400" u="none">
                <a:solidFill>
                  <a:schemeClr val="dk1"/>
                </a:solidFill>
                <a:latin typeface="Times New Roman"/>
                <a:ea typeface="Times New Roman"/>
                <a:cs typeface="Times New Roman"/>
                <a:sym typeface="Times New Roman"/>
              </a:rPr>
              <a:t>Jjn k</a:t>
            </a:r>
            <a:endParaRPr/>
          </a:p>
        </p:txBody>
      </p:sp>
      <p:pic>
        <p:nvPicPr>
          <p:cNvPr id="843" name="Google Shape;843;p84"/>
          <p:cNvPicPr preferRelativeResize="0"/>
          <p:nvPr/>
        </p:nvPicPr>
        <p:blipFill rotWithShape="1">
          <a:blip r:embed="rId4">
            <a:alphaModFix/>
          </a:blip>
          <a:srcRect b="0" l="0" r="0" t="0"/>
          <a:stretch/>
        </p:blipFill>
        <p:spPr>
          <a:xfrm>
            <a:off x="-9525" y="177800"/>
            <a:ext cx="9029700" cy="6457950"/>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7" name="Shape 847"/>
        <p:cNvGrpSpPr/>
        <p:nvPr/>
      </p:nvGrpSpPr>
      <p:grpSpPr>
        <a:xfrm>
          <a:off x="0" y="0"/>
          <a:ext cx="0" cy="0"/>
          <a:chOff x="0" y="0"/>
          <a:chExt cx="0" cy="0"/>
        </a:xfrm>
      </p:grpSpPr>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1" name="Shape 851"/>
        <p:cNvGrpSpPr/>
        <p:nvPr/>
      </p:nvGrpSpPr>
      <p:grpSpPr>
        <a:xfrm>
          <a:off x="0" y="0"/>
          <a:ext cx="0" cy="0"/>
          <a:chOff x="0" y="0"/>
          <a:chExt cx="0" cy="0"/>
        </a:xfrm>
      </p:grpSpPr>
      <p:pic>
        <p:nvPicPr>
          <p:cNvPr id="852" name="Google Shape;852;p86"/>
          <p:cNvPicPr preferRelativeResize="0"/>
          <p:nvPr/>
        </p:nvPicPr>
        <p:blipFill>
          <a:blip r:embed="rId3">
            <a:alphaModFix/>
          </a:blip>
          <a:stretch>
            <a:fillRect/>
          </a:stretch>
        </p:blipFill>
        <p:spPr>
          <a:xfrm>
            <a:off x="152400" y="152400"/>
            <a:ext cx="8503150" cy="6705600"/>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6" name="Shape 856"/>
        <p:cNvGrpSpPr/>
        <p:nvPr/>
      </p:nvGrpSpPr>
      <p:grpSpPr>
        <a:xfrm>
          <a:off x="0" y="0"/>
          <a:ext cx="0" cy="0"/>
          <a:chOff x="0" y="0"/>
          <a:chExt cx="0" cy="0"/>
        </a:xfrm>
      </p:grpSpPr>
      <p:sp>
        <p:nvSpPr>
          <p:cNvPr id="857" name="Google Shape;857;p87"/>
          <p:cNvSpPr txBox="1"/>
          <p:nvPr/>
        </p:nvSpPr>
        <p:spPr>
          <a:xfrm>
            <a:off x="395287" y="620712"/>
            <a:ext cx="8748712" cy="5832475"/>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pic>
        <p:nvPicPr>
          <p:cNvPr id="858" name="Google Shape;858;p87"/>
          <p:cNvPicPr preferRelativeResize="0"/>
          <p:nvPr/>
        </p:nvPicPr>
        <p:blipFill rotWithShape="1">
          <a:blip r:embed="rId4">
            <a:alphaModFix/>
          </a:blip>
          <a:srcRect b="0" l="0" r="0" t="0"/>
          <a:stretch/>
        </p:blipFill>
        <p:spPr>
          <a:xfrm>
            <a:off x="17462" y="204787"/>
            <a:ext cx="8966200" cy="6537325"/>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2" name="Shape 862"/>
        <p:cNvGrpSpPr/>
        <p:nvPr/>
      </p:nvGrpSpPr>
      <p:grpSpPr>
        <a:xfrm>
          <a:off x="0" y="0"/>
          <a:ext cx="0" cy="0"/>
          <a:chOff x="0" y="0"/>
          <a:chExt cx="0" cy="0"/>
        </a:xfrm>
      </p:grpSpPr>
      <p:sp>
        <p:nvSpPr>
          <p:cNvPr id="863" name="Google Shape;863;p88"/>
          <p:cNvSpPr txBox="1"/>
          <p:nvPr/>
        </p:nvSpPr>
        <p:spPr>
          <a:xfrm>
            <a:off x="395287" y="620712"/>
            <a:ext cx="8748712" cy="5832475"/>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pic>
        <p:nvPicPr>
          <p:cNvPr id="864" name="Google Shape;864;p88"/>
          <p:cNvPicPr preferRelativeResize="0"/>
          <p:nvPr/>
        </p:nvPicPr>
        <p:blipFill rotWithShape="1">
          <a:blip r:embed="rId4">
            <a:alphaModFix/>
          </a:blip>
          <a:srcRect b="0" l="0" r="0" t="0"/>
          <a:stretch/>
        </p:blipFill>
        <p:spPr>
          <a:xfrm>
            <a:off x="17462" y="204787"/>
            <a:ext cx="8966200" cy="6537325"/>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8" name="Shape 868"/>
        <p:cNvGrpSpPr/>
        <p:nvPr/>
      </p:nvGrpSpPr>
      <p:grpSpPr>
        <a:xfrm>
          <a:off x="0" y="0"/>
          <a:ext cx="0" cy="0"/>
          <a:chOff x="0" y="0"/>
          <a:chExt cx="0" cy="0"/>
        </a:xfrm>
      </p:grpSpPr>
      <p:sp>
        <p:nvSpPr>
          <p:cNvPr id="869" name="Google Shape;869;p89"/>
          <p:cNvSpPr txBox="1"/>
          <p:nvPr/>
        </p:nvSpPr>
        <p:spPr>
          <a:xfrm>
            <a:off x="395287" y="620712"/>
            <a:ext cx="8748712" cy="5832475"/>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pic>
        <p:nvPicPr>
          <p:cNvPr id="870" name="Google Shape;870;p89"/>
          <p:cNvPicPr preferRelativeResize="0"/>
          <p:nvPr/>
        </p:nvPicPr>
        <p:blipFill rotWithShape="1">
          <a:blip r:embed="rId4">
            <a:alphaModFix/>
          </a:blip>
          <a:srcRect b="0" l="0" r="0" t="0"/>
          <a:stretch/>
        </p:blipFill>
        <p:spPr>
          <a:xfrm>
            <a:off x="17462" y="204787"/>
            <a:ext cx="8966200" cy="65373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89" name="Shape 289"/>
        <p:cNvGrpSpPr/>
        <p:nvPr/>
      </p:nvGrpSpPr>
      <p:grpSpPr>
        <a:xfrm>
          <a:off x="0" y="0"/>
          <a:ext cx="0" cy="0"/>
          <a:chOff x="0" y="0"/>
          <a:chExt cx="0" cy="0"/>
        </a:xfrm>
      </p:grpSpPr>
      <p:sp>
        <p:nvSpPr>
          <p:cNvPr id="290" name="Google Shape;290;p9"/>
          <p:cNvSpPr txBox="1"/>
          <p:nvPr/>
        </p:nvSpPr>
        <p:spPr>
          <a:xfrm>
            <a:off x="536575" y="858837"/>
            <a:ext cx="8074025" cy="2459037"/>
          </a:xfrm>
          <a:prstGeom prst="rect">
            <a:avLst/>
          </a:prstGeom>
          <a:noFill/>
          <a:ln>
            <a:noFill/>
          </a:ln>
        </p:spPr>
        <p:txBody>
          <a:bodyPr anchorCtr="0" anchor="t" bIns="0" lIns="0" spcFirstLastPara="1" rIns="0" wrap="square" tIns="12050">
            <a:spAutoFit/>
          </a:bodyPr>
          <a:lstStyle/>
          <a:p>
            <a:pPr indent="-314325" lvl="0" marL="327025" marR="0" rtl="0" algn="l">
              <a:lnSpc>
                <a:spcPct val="100000"/>
              </a:lnSpc>
              <a:spcBef>
                <a:spcPts val="0"/>
              </a:spcBef>
              <a:spcAft>
                <a:spcPts val="0"/>
              </a:spcAft>
              <a:buClr>
                <a:schemeClr val="dk1"/>
              </a:buClr>
              <a:buSzPts val="2400"/>
              <a:buFont typeface="Times New Roman"/>
              <a:buNone/>
            </a:pPr>
            <a:r>
              <a:t/>
            </a:r>
            <a:endParaRPr b="0" i="0" sz="2400" u="none">
              <a:solidFill>
                <a:schemeClr val="dk1"/>
              </a:solidFill>
              <a:latin typeface="Arial"/>
              <a:ea typeface="Arial"/>
              <a:cs typeface="Arial"/>
              <a:sym typeface="Arial"/>
            </a:endParaRPr>
          </a:p>
          <a:p>
            <a:pPr indent="-314325" lvl="0" marL="327025" marR="0" rtl="0" algn="l">
              <a:lnSpc>
                <a:spcPct val="100000"/>
              </a:lnSpc>
              <a:spcBef>
                <a:spcPts val="0"/>
              </a:spcBef>
              <a:spcAft>
                <a:spcPts val="0"/>
              </a:spcAft>
              <a:buClr>
                <a:srgbClr val="0000FF"/>
              </a:buClr>
              <a:buSzPts val="2500"/>
              <a:buFont typeface="Arial"/>
              <a:buAutoNum type="arabicPeriod" startAt="7"/>
            </a:pPr>
            <a:r>
              <a:rPr b="1" i="0" lang="en-US" sz="2500" u="sng">
                <a:solidFill>
                  <a:srgbClr val="0000FF"/>
                </a:solidFill>
                <a:latin typeface="Arial"/>
                <a:ea typeface="Arial"/>
                <a:cs typeface="Arial"/>
                <a:sym typeface="Arial"/>
              </a:rPr>
              <a:t>Phase Margin:</a:t>
            </a:r>
            <a:endParaRPr b="0" i="0" sz="2500" u="none">
              <a:solidFill>
                <a:srgbClr val="0000FF"/>
              </a:solidFill>
              <a:latin typeface="Arial"/>
              <a:ea typeface="Arial"/>
              <a:cs typeface="Arial"/>
              <a:sym typeface="Arial"/>
            </a:endParaRPr>
          </a:p>
          <a:p>
            <a:pPr indent="-314325" lvl="0" marL="327025" marR="0" rtl="0" algn="l">
              <a:lnSpc>
                <a:spcPct val="96000"/>
              </a:lnSpc>
              <a:spcBef>
                <a:spcPts val="500"/>
              </a:spcBef>
              <a:spcAft>
                <a:spcPts val="0"/>
              </a:spcAft>
              <a:buClr>
                <a:schemeClr val="dk1"/>
              </a:buClr>
              <a:buSzPts val="2500"/>
              <a:buFont typeface="Arial"/>
              <a:buNone/>
            </a:pPr>
            <a:r>
              <a:rPr b="0" i="0" lang="en-US" sz="2500" u="none">
                <a:solidFill>
                  <a:schemeClr val="dk1"/>
                </a:solidFill>
                <a:latin typeface="Arial"/>
                <a:ea typeface="Arial"/>
                <a:cs typeface="Arial"/>
                <a:sym typeface="Arial"/>
              </a:rPr>
              <a:t>Amount of phase shift in degrees that can be added to the  loop before the closed loop system becomes unstable</a:t>
            </a:r>
            <a:endParaRPr/>
          </a:p>
          <a:p>
            <a:pPr indent="-314325" lvl="0" marL="327025" marR="0" rtl="0" algn="l">
              <a:lnSpc>
                <a:spcPct val="80000"/>
              </a:lnSpc>
              <a:spcBef>
                <a:spcPts val="600"/>
              </a:spcBef>
              <a:spcAft>
                <a:spcPts val="0"/>
              </a:spcAft>
              <a:buClr>
                <a:srgbClr val="FF0000"/>
              </a:buClr>
              <a:buSzPts val="2500"/>
              <a:buFont typeface="Arial"/>
              <a:buNone/>
            </a:pPr>
            <a:r>
              <a:rPr b="1" i="0" lang="en-US" sz="2500" u="none">
                <a:solidFill>
                  <a:srgbClr val="FF0000"/>
                </a:solidFill>
                <a:latin typeface="Arial"/>
                <a:ea typeface="Arial"/>
                <a:cs typeface="Arial"/>
                <a:sym typeface="Arial"/>
              </a:rPr>
              <a:t>Phase	Crossover:	The	Point	at	which	the	phase	plot  crosses is 180°</a:t>
            </a:r>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4" name="Shape 874"/>
        <p:cNvGrpSpPr/>
        <p:nvPr/>
      </p:nvGrpSpPr>
      <p:grpSpPr>
        <a:xfrm>
          <a:off x="0" y="0"/>
          <a:ext cx="0" cy="0"/>
          <a:chOff x="0" y="0"/>
          <a:chExt cx="0" cy="0"/>
        </a:xfrm>
      </p:grpSpPr>
      <p:sp>
        <p:nvSpPr>
          <p:cNvPr id="875" name="Google Shape;875;p90"/>
          <p:cNvSpPr txBox="1"/>
          <p:nvPr/>
        </p:nvSpPr>
        <p:spPr>
          <a:xfrm>
            <a:off x="395287" y="620712"/>
            <a:ext cx="8748712" cy="5832475"/>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pic>
        <p:nvPicPr>
          <p:cNvPr id="876" name="Google Shape;876;p90"/>
          <p:cNvPicPr preferRelativeResize="0"/>
          <p:nvPr/>
        </p:nvPicPr>
        <p:blipFill rotWithShape="1">
          <a:blip r:embed="rId4">
            <a:alphaModFix/>
          </a:blip>
          <a:srcRect b="0" l="0" r="0" t="0"/>
          <a:stretch/>
        </p:blipFill>
        <p:spPr>
          <a:xfrm>
            <a:off x="17462" y="204787"/>
            <a:ext cx="8966200" cy="6537325"/>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0" name="Shape 880"/>
        <p:cNvGrpSpPr/>
        <p:nvPr/>
      </p:nvGrpSpPr>
      <p:grpSpPr>
        <a:xfrm>
          <a:off x="0" y="0"/>
          <a:ext cx="0" cy="0"/>
          <a:chOff x="0" y="0"/>
          <a:chExt cx="0" cy="0"/>
        </a:xfrm>
      </p:grpSpPr>
      <p:sp>
        <p:nvSpPr>
          <p:cNvPr id="881" name="Google Shape;881;p91"/>
          <p:cNvSpPr txBox="1"/>
          <p:nvPr/>
        </p:nvSpPr>
        <p:spPr>
          <a:xfrm>
            <a:off x="395287" y="620712"/>
            <a:ext cx="8748712" cy="5832475"/>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pic>
        <p:nvPicPr>
          <p:cNvPr id="882" name="Google Shape;882;p91"/>
          <p:cNvPicPr preferRelativeResize="0"/>
          <p:nvPr/>
        </p:nvPicPr>
        <p:blipFill rotWithShape="1">
          <a:blip r:embed="rId4">
            <a:alphaModFix/>
          </a:blip>
          <a:srcRect b="0" l="0" r="0" t="0"/>
          <a:stretch/>
        </p:blipFill>
        <p:spPr>
          <a:xfrm>
            <a:off x="17462" y="204787"/>
            <a:ext cx="8966200" cy="6537325"/>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886" name="Shape 886"/>
        <p:cNvGrpSpPr/>
        <p:nvPr/>
      </p:nvGrpSpPr>
      <p:grpSpPr>
        <a:xfrm>
          <a:off x="0" y="0"/>
          <a:ext cx="0" cy="0"/>
          <a:chOff x="0" y="0"/>
          <a:chExt cx="0" cy="0"/>
        </a:xfrm>
      </p:grpSpPr>
      <p:sp>
        <p:nvSpPr>
          <p:cNvPr id="887" name="Google Shape;887;p92"/>
          <p:cNvSpPr txBox="1"/>
          <p:nvPr/>
        </p:nvSpPr>
        <p:spPr>
          <a:xfrm>
            <a:off x="457200" y="1797050"/>
            <a:ext cx="8229600" cy="4132262"/>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891" name="Shape 891"/>
        <p:cNvGrpSpPr/>
        <p:nvPr/>
      </p:nvGrpSpPr>
      <p:grpSpPr>
        <a:xfrm>
          <a:off x="0" y="0"/>
          <a:ext cx="0" cy="0"/>
          <a:chOff x="0" y="0"/>
          <a:chExt cx="0" cy="0"/>
        </a:xfrm>
      </p:grpSpPr>
      <p:sp>
        <p:nvSpPr>
          <p:cNvPr id="892" name="Google Shape;892;p93"/>
          <p:cNvSpPr txBox="1"/>
          <p:nvPr/>
        </p:nvSpPr>
        <p:spPr>
          <a:xfrm>
            <a:off x="457200" y="1797050"/>
            <a:ext cx="8229600" cy="4132262"/>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896" name="Shape 896"/>
        <p:cNvGrpSpPr/>
        <p:nvPr/>
      </p:nvGrpSpPr>
      <p:grpSpPr>
        <a:xfrm>
          <a:off x="0" y="0"/>
          <a:ext cx="0" cy="0"/>
          <a:chOff x="0" y="0"/>
          <a:chExt cx="0" cy="0"/>
        </a:xfrm>
      </p:grpSpPr>
      <p:sp>
        <p:nvSpPr>
          <p:cNvPr id="897" name="Google Shape;897;p94"/>
          <p:cNvSpPr txBox="1"/>
          <p:nvPr/>
        </p:nvSpPr>
        <p:spPr>
          <a:xfrm>
            <a:off x="457200" y="1771650"/>
            <a:ext cx="8229600" cy="418465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901" name="Shape 901"/>
        <p:cNvGrpSpPr/>
        <p:nvPr/>
      </p:nvGrpSpPr>
      <p:grpSpPr>
        <a:xfrm>
          <a:off x="0" y="0"/>
          <a:ext cx="0" cy="0"/>
          <a:chOff x="0" y="0"/>
          <a:chExt cx="0" cy="0"/>
        </a:xfrm>
      </p:grpSpPr>
      <p:grpSp>
        <p:nvGrpSpPr>
          <p:cNvPr id="902" name="Google Shape;902;p95"/>
          <p:cNvGrpSpPr/>
          <p:nvPr/>
        </p:nvGrpSpPr>
        <p:grpSpPr>
          <a:xfrm>
            <a:off x="396875" y="252412"/>
            <a:ext cx="8353044" cy="1326788"/>
            <a:chOff x="396240" y="252074"/>
            <a:chExt cx="8353044" cy="1326788"/>
          </a:xfrm>
        </p:grpSpPr>
        <p:sp>
          <p:nvSpPr>
            <p:cNvPr id="903" name="Google Shape;903;p95"/>
            <p:cNvSpPr txBox="1"/>
            <p:nvPr/>
          </p:nvSpPr>
          <p:spPr>
            <a:xfrm>
              <a:off x="396240" y="252074"/>
              <a:ext cx="8353044" cy="1247541"/>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904" name="Google Shape;904;p95"/>
            <p:cNvSpPr txBox="1"/>
            <p:nvPr/>
          </p:nvSpPr>
          <p:spPr>
            <a:xfrm>
              <a:off x="403860" y="320039"/>
              <a:ext cx="8333232" cy="1258823"/>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sp>
        <p:nvSpPr>
          <p:cNvPr id="905" name="Google Shape;905;p95"/>
          <p:cNvSpPr txBox="1"/>
          <p:nvPr>
            <p:ph type="title"/>
          </p:nvPr>
        </p:nvSpPr>
        <p:spPr>
          <a:xfrm>
            <a:off x="457200" y="274637"/>
            <a:ext cx="8229600" cy="755650"/>
          </a:xfrm>
          <a:prstGeom prst="rect">
            <a:avLst/>
          </a:prstGeom>
          <a:solidFill>
            <a:srgbClr val="9BBA58"/>
          </a:solidFill>
          <a:ln cap="flat" cmpd="sng" w="38100">
            <a:solidFill>
              <a:srgbClr val="FFFFFF"/>
            </a:solidFill>
            <a:prstDash val="solid"/>
            <a:miter lim="800000"/>
            <a:headEnd len="sm" w="sm" type="none"/>
            <a:tailEnd len="sm" w="sm" type="none"/>
          </a:ln>
        </p:spPr>
        <p:txBody>
          <a:bodyPr anchorCtr="0" anchor="t" bIns="0" lIns="0" spcFirstLastPara="1" rIns="0" wrap="square" tIns="200025">
            <a:spAutoFit/>
          </a:bodyPr>
          <a:lstStyle/>
          <a:p>
            <a:pPr indent="0" lvl="0" marL="323850" rtl="0" algn="ctr">
              <a:lnSpc>
                <a:spcPct val="100000"/>
              </a:lnSpc>
              <a:spcBef>
                <a:spcPts val="0"/>
              </a:spcBef>
              <a:spcAft>
                <a:spcPts val="0"/>
              </a:spcAft>
              <a:buClr>
                <a:srgbClr val="FFFFFF"/>
              </a:buClr>
              <a:buSzPts val="3600"/>
              <a:buFont typeface="Arial"/>
              <a:buNone/>
            </a:pPr>
            <a:r>
              <a:rPr b="0" i="0" lang="en-US" sz="3600" u="none">
                <a:solidFill>
                  <a:srgbClr val="FFFFFF"/>
                </a:solidFill>
                <a:latin typeface="Arial"/>
                <a:ea typeface="Arial"/>
                <a:cs typeface="Arial"/>
                <a:sym typeface="Arial"/>
              </a:rPr>
              <a:t>G(s)H(s)=2000(s+1)/s(s+10)(s+40)</a:t>
            </a:r>
            <a:endParaRPr/>
          </a:p>
        </p:txBody>
      </p:sp>
      <p:sp>
        <p:nvSpPr>
          <p:cNvPr id="906" name="Google Shape;906;p95"/>
          <p:cNvSpPr txBox="1"/>
          <p:nvPr/>
        </p:nvSpPr>
        <p:spPr>
          <a:xfrm>
            <a:off x="457200" y="1778000"/>
            <a:ext cx="8229600" cy="4170362"/>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910" name="Shape 910"/>
        <p:cNvGrpSpPr/>
        <p:nvPr/>
      </p:nvGrpSpPr>
      <p:grpSpPr>
        <a:xfrm>
          <a:off x="0" y="0"/>
          <a:ext cx="0" cy="0"/>
          <a:chOff x="0" y="0"/>
          <a:chExt cx="0" cy="0"/>
        </a:xfrm>
      </p:grpSpPr>
      <p:sp>
        <p:nvSpPr>
          <p:cNvPr id="911" name="Google Shape;911;p96"/>
          <p:cNvSpPr txBox="1"/>
          <p:nvPr/>
        </p:nvSpPr>
        <p:spPr>
          <a:xfrm>
            <a:off x="457200" y="304800"/>
            <a:ext cx="8153400" cy="62484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915" name="Shape 915"/>
        <p:cNvGrpSpPr/>
        <p:nvPr/>
      </p:nvGrpSpPr>
      <p:grpSpPr>
        <a:xfrm>
          <a:off x="0" y="0"/>
          <a:ext cx="0" cy="0"/>
          <a:chOff x="0" y="0"/>
          <a:chExt cx="0" cy="0"/>
        </a:xfrm>
      </p:grpSpPr>
      <p:sp>
        <p:nvSpPr>
          <p:cNvPr id="916" name="Google Shape;916;p97"/>
          <p:cNvSpPr txBox="1"/>
          <p:nvPr/>
        </p:nvSpPr>
        <p:spPr>
          <a:xfrm>
            <a:off x="250825" y="244475"/>
            <a:ext cx="8763000" cy="6202362"/>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920" name="Shape 920"/>
        <p:cNvGrpSpPr/>
        <p:nvPr/>
      </p:nvGrpSpPr>
      <p:grpSpPr>
        <a:xfrm>
          <a:off x="0" y="0"/>
          <a:ext cx="0" cy="0"/>
          <a:chOff x="0" y="0"/>
          <a:chExt cx="0" cy="0"/>
        </a:xfrm>
      </p:grpSpPr>
      <p:sp>
        <p:nvSpPr>
          <p:cNvPr id="921" name="Google Shape;921;p98"/>
          <p:cNvSpPr txBox="1"/>
          <p:nvPr/>
        </p:nvSpPr>
        <p:spPr>
          <a:xfrm>
            <a:off x="414337" y="1484312"/>
            <a:ext cx="8229600" cy="509905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nvGrpSpPr>
          <p:cNvPr id="922" name="Google Shape;922;p98"/>
          <p:cNvGrpSpPr/>
          <p:nvPr/>
        </p:nvGrpSpPr>
        <p:grpSpPr>
          <a:xfrm>
            <a:off x="396875" y="252412"/>
            <a:ext cx="8353044" cy="1264877"/>
            <a:chOff x="396240" y="252074"/>
            <a:chExt cx="8353044" cy="1265830"/>
          </a:xfrm>
        </p:grpSpPr>
        <p:sp>
          <p:nvSpPr>
            <p:cNvPr id="923" name="Google Shape;923;p98"/>
            <p:cNvSpPr txBox="1"/>
            <p:nvPr/>
          </p:nvSpPr>
          <p:spPr>
            <a:xfrm>
              <a:off x="396240" y="252074"/>
              <a:ext cx="8353044" cy="1247541"/>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924" name="Google Shape;924;p98"/>
            <p:cNvSpPr txBox="1"/>
            <p:nvPr/>
          </p:nvSpPr>
          <p:spPr>
            <a:xfrm>
              <a:off x="542544" y="365760"/>
              <a:ext cx="8057388" cy="1152144"/>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sp>
        <p:nvSpPr>
          <p:cNvPr id="925" name="Google Shape;925;p98"/>
          <p:cNvSpPr txBox="1"/>
          <p:nvPr>
            <p:ph type="title"/>
          </p:nvPr>
        </p:nvSpPr>
        <p:spPr>
          <a:xfrm>
            <a:off x="457200" y="274637"/>
            <a:ext cx="8229600" cy="666750"/>
          </a:xfrm>
          <a:prstGeom prst="rect">
            <a:avLst/>
          </a:prstGeom>
          <a:solidFill>
            <a:srgbClr val="9BBA58"/>
          </a:solidFill>
          <a:ln cap="flat" cmpd="sng" w="38100">
            <a:solidFill>
              <a:srgbClr val="FFFFFF"/>
            </a:solidFill>
            <a:prstDash val="solid"/>
            <a:miter lim="800000"/>
            <a:headEnd len="sm" w="sm" type="none"/>
            <a:tailEnd len="sm" w="sm" type="none"/>
          </a:ln>
        </p:spPr>
        <p:txBody>
          <a:bodyPr anchorCtr="0" anchor="t" bIns="0" lIns="0" spcFirstLastPara="1" rIns="0" wrap="square" tIns="233675">
            <a:spAutoFit/>
          </a:bodyPr>
          <a:lstStyle/>
          <a:p>
            <a:pPr indent="0" lvl="0" marL="431800" rtl="0" algn="ctr">
              <a:lnSpc>
                <a:spcPct val="100000"/>
              </a:lnSpc>
              <a:spcBef>
                <a:spcPts val="0"/>
              </a:spcBef>
              <a:spcAft>
                <a:spcPts val="0"/>
              </a:spcAft>
              <a:buClr>
                <a:srgbClr val="FFFFFF"/>
              </a:buClr>
              <a:buSzPts val="2800"/>
              <a:buFont typeface="Arial"/>
              <a:buNone/>
            </a:pPr>
            <a:r>
              <a:rPr b="0" i="0" lang="en-US" sz="2800" u="none">
                <a:solidFill>
                  <a:srgbClr val="FFFFFF"/>
                </a:solidFill>
                <a:latin typeface="Arial"/>
                <a:ea typeface="Arial"/>
                <a:cs typeface="Arial"/>
                <a:sym typeface="Arial"/>
              </a:rPr>
              <a:t>G(s)H(s)=20(s+1)/s(s+5)(s^2+2S+10)</a:t>
            </a:r>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9" name="Shape 929"/>
        <p:cNvGrpSpPr/>
        <p:nvPr/>
      </p:nvGrpSpPr>
      <p:grpSpPr>
        <a:xfrm>
          <a:off x="0" y="0"/>
          <a:ext cx="0" cy="0"/>
          <a:chOff x="0" y="0"/>
          <a:chExt cx="0" cy="0"/>
        </a:xfrm>
      </p:grpSpPr>
      <p:sp>
        <p:nvSpPr>
          <p:cNvPr id="930" name="Google Shape;930;p99"/>
          <p:cNvSpPr txBox="1"/>
          <p:nvPr>
            <p:ph type="title"/>
          </p:nvPr>
        </p:nvSpPr>
        <p:spPr>
          <a:xfrm>
            <a:off x="1470025" y="2146300"/>
            <a:ext cx="6203950" cy="1368425"/>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t/>
            </a:r>
            <a:endParaRPr b="0" i="0" sz="4400">
              <a:solidFill>
                <a:schemeClr val="dk1"/>
              </a:solidFill>
              <a:latin typeface="Arial"/>
              <a:ea typeface="Arial"/>
              <a:cs typeface="Arial"/>
              <a:sym typeface="Arial"/>
            </a:endParaRPr>
          </a:p>
        </p:txBody>
      </p:sp>
      <p:pic>
        <p:nvPicPr>
          <p:cNvPr id="931" name="Google Shape;931;p99"/>
          <p:cNvPicPr preferRelativeResize="0"/>
          <p:nvPr/>
        </p:nvPicPr>
        <p:blipFill rotWithShape="1">
          <a:blip r:embed="rId3">
            <a:alphaModFix/>
          </a:blip>
          <a:srcRect b="0" l="0" r="0" t="0"/>
          <a:stretch/>
        </p:blipFill>
        <p:spPr>
          <a:xfrm>
            <a:off x="34925" y="333375"/>
            <a:ext cx="8785225" cy="65246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7_默认设计模板">
  <a:themeElements>
    <a:clrScheme name="默认设计模板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4_默认设计模板">
  <a:themeElements>
    <a:clrScheme name="默认设计模板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5_默认设计模板">
  <a:themeElements>
    <a:clrScheme name="默认设计模板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name="默认设计模板">
  <a:themeElements>
    <a:clrScheme name="默认设计模板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xmlns:r="http://schemas.openxmlformats.org/officeDocument/2006/relationships" name="2_默认设计模板">
  <a:themeElements>
    <a:clrScheme name="默认设计模板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xmlns:r="http://schemas.openxmlformats.org/officeDocument/2006/relationships" name="10_默认设计模板">
  <a:themeElements>
    <a:clrScheme name="默认设计模板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xmlns:r="http://schemas.openxmlformats.org/officeDocument/2006/relationships" name="1_默认设计模板">
  <a:themeElements>
    <a:clrScheme name="默认设计模板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xmlns:r="http://schemas.openxmlformats.org/officeDocument/2006/relationships" name="16_默认设计模板">
  <a:themeElements>
    <a:clrScheme name="默认设计模板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7.xml><?xml version="1.0" encoding="utf-8"?>
<a:theme xmlns:a="http://schemas.openxmlformats.org/drawingml/2006/main" xmlns:r="http://schemas.openxmlformats.org/officeDocument/2006/relationships" name="6_默认设计模板">
  <a:themeElements>
    <a:clrScheme name="默认设计模板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8.xml><?xml version="1.0" encoding="utf-8"?>
<a:theme xmlns:a="http://schemas.openxmlformats.org/drawingml/2006/main" xmlns:r="http://schemas.openxmlformats.org/officeDocument/2006/relationships" name="17_默认设计模板">
  <a:themeElements>
    <a:clrScheme name="默认设计模板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9.xml><?xml version="1.0" encoding="utf-8"?>
<a:theme xmlns:a="http://schemas.openxmlformats.org/drawingml/2006/main" xmlns:r="http://schemas.openxmlformats.org/officeDocument/2006/relationships" name="8_默认设计模板">
  <a:themeElements>
    <a:clrScheme name="默认设计模板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0.xml><?xml version="1.0" encoding="utf-8"?>
<a:theme xmlns:a="http://schemas.openxmlformats.org/drawingml/2006/main" xmlns:r="http://schemas.openxmlformats.org/officeDocument/2006/relationships" name="3_默认设计模板">
  <a:themeElements>
    <a:clrScheme name="默认设计模板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9_默认设计模板">
  <a:themeElements>
    <a:clrScheme name="默认设计模板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14_默认设计模板">
  <a:themeElements>
    <a:clrScheme name="默认设计模板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18_默认设计模板">
  <a:themeElements>
    <a:clrScheme name="默认设计模板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11_默认设计模板">
  <a:themeElements>
    <a:clrScheme name="默认设计模板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15_默认设计模板">
  <a:themeElements>
    <a:clrScheme name="默认设计模板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12_默认设计模板">
  <a:themeElements>
    <a:clrScheme name="默认设计模板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13_默认设计模板">
  <a:themeElements>
    <a:clrScheme name="默认设计模板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2005-09-10T03:59:43Z</dcterms:created>
  <dc:creator>xaut</dc:creator>
</cp:coreProperties>
</file>

<file path=docProps/custom.xml><?xml version="1.0" encoding="utf-8"?>
<Properties xmlns="http://schemas.openxmlformats.org/officeDocument/2006/custom-properties" xmlns:vt="http://schemas.openxmlformats.org/officeDocument/2006/docPropsVTypes"/>
</file>